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65" r:id="rId6"/>
    <p:sldId id="258" r:id="rId7"/>
    <p:sldId id="260" r:id="rId8"/>
    <p:sldId id="264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CE17B-F38D-4756-8E55-7B1A6393E116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D2B3D9-FD76-41D5-90B9-D5198F310A3A}">
      <dgm:prSet phldrT="[Text]" custT="1"/>
      <dgm:spPr>
        <a:solidFill>
          <a:srgbClr val="BEBEBE"/>
        </a:solidFill>
      </dgm:spPr>
      <dgm:t>
        <a:bodyPr/>
        <a:lstStyle/>
        <a:p>
          <a:r>
            <a:rPr lang="en-GB" sz="1600" dirty="0" smtClean="0">
              <a:solidFill>
                <a:schemeClr val="tx1"/>
              </a:solidFill>
            </a:rPr>
            <a:t>Human Conduct</a:t>
          </a:r>
        </a:p>
        <a:p>
          <a:r>
            <a:rPr lang="hi-IN" sz="1600" smtClean="0">
              <a:solidFill>
                <a:schemeClr val="tx1"/>
              </a:solidFill>
            </a:rPr>
            <a:t>आचरण</a:t>
          </a:r>
          <a:endParaRPr lang="en-GB" sz="1600" dirty="0">
            <a:solidFill>
              <a:schemeClr val="tx1"/>
            </a:solidFill>
          </a:endParaRPr>
        </a:p>
      </dgm:t>
    </dgm:pt>
    <dgm:pt modelId="{CB5ECCF8-5768-44CE-9469-DB45392043D3}" type="parTrans" cxnId="{82CDA9B3-7217-438C-B678-C6EF4D240ADA}">
      <dgm:prSet/>
      <dgm:spPr/>
      <dgm:t>
        <a:bodyPr/>
        <a:lstStyle/>
        <a:p>
          <a:endParaRPr lang="en-GB"/>
        </a:p>
      </dgm:t>
    </dgm:pt>
    <dgm:pt modelId="{3E84D76B-A4AB-49F7-B2DF-F4481DDD84E2}" type="sibTrans" cxnId="{82CDA9B3-7217-438C-B678-C6EF4D240ADA}">
      <dgm:prSet/>
      <dgm:spPr>
        <a:solidFill>
          <a:schemeClr val="tx1"/>
        </a:solidFill>
      </dgm:spPr>
      <dgm:t>
        <a:bodyPr/>
        <a:lstStyle/>
        <a:p>
          <a:endParaRPr lang="en-GB"/>
        </a:p>
      </dgm:t>
    </dgm:pt>
    <dgm:pt modelId="{E2DBCB1B-8061-43A5-BF7A-38400D971C58}">
      <dgm:prSet phldrT="[Text]" custT="1"/>
      <dgm:spPr>
        <a:solidFill>
          <a:srgbClr val="BEBEBE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Human Education</a:t>
          </a:r>
          <a:endParaRPr lang="hi-IN" sz="1600" dirty="0" smtClean="0">
            <a:solidFill>
              <a:schemeClr val="tx1"/>
            </a:solidFill>
          </a:endParaRPr>
        </a:p>
        <a:p>
          <a:r>
            <a:rPr lang="hi-IN" sz="1600" dirty="0" smtClean="0">
              <a:solidFill>
                <a:schemeClr val="tx1"/>
              </a:solidFill>
            </a:rPr>
            <a:t>शिक्षा</a:t>
          </a:r>
          <a:endParaRPr lang="en-GB" sz="1600" dirty="0">
            <a:solidFill>
              <a:schemeClr val="tx1"/>
            </a:solidFill>
          </a:endParaRPr>
        </a:p>
      </dgm:t>
    </dgm:pt>
    <dgm:pt modelId="{7FFBDD9A-FA74-4755-B367-1DE7432CF418}" type="parTrans" cxnId="{4C0CA4AA-E632-4900-9CFE-8D47952E5227}">
      <dgm:prSet/>
      <dgm:spPr/>
      <dgm:t>
        <a:bodyPr/>
        <a:lstStyle/>
        <a:p>
          <a:endParaRPr lang="en-GB"/>
        </a:p>
      </dgm:t>
    </dgm:pt>
    <dgm:pt modelId="{0C3EFB49-2A53-4468-9598-01E389544F84}" type="sibTrans" cxnId="{4C0CA4AA-E632-4900-9CFE-8D47952E5227}">
      <dgm:prSet/>
      <dgm:spPr>
        <a:solidFill>
          <a:schemeClr val="tx1"/>
        </a:solidFill>
      </dgm:spPr>
      <dgm:t>
        <a:bodyPr/>
        <a:lstStyle/>
        <a:p>
          <a:endParaRPr lang="en-GB"/>
        </a:p>
      </dgm:t>
    </dgm:pt>
    <dgm:pt modelId="{1F355F40-6AE5-492C-B286-90EA7D84A0FE}">
      <dgm:prSet phldrT="[Text]" custT="1"/>
      <dgm:spPr>
        <a:solidFill>
          <a:srgbClr val="BEBEBE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Human Constitution</a:t>
          </a:r>
          <a:endParaRPr lang="hi-IN" sz="1600" dirty="0" smtClean="0">
            <a:solidFill>
              <a:schemeClr val="tx1"/>
            </a:solidFill>
          </a:endParaRPr>
        </a:p>
        <a:p>
          <a:r>
            <a:rPr lang="hi-IN" sz="1600" dirty="0" smtClean="0">
              <a:solidFill>
                <a:schemeClr val="tx1"/>
              </a:solidFill>
            </a:rPr>
            <a:t>संविधान</a:t>
          </a:r>
          <a:endParaRPr lang="en-GB" sz="1600" dirty="0">
            <a:solidFill>
              <a:schemeClr val="tx1"/>
            </a:solidFill>
          </a:endParaRPr>
        </a:p>
      </dgm:t>
    </dgm:pt>
    <dgm:pt modelId="{E2606F87-6BB9-4B8C-8D54-1CDEEF670C2C}" type="parTrans" cxnId="{689A782F-FD07-40AB-97EF-D39079CF5D7F}">
      <dgm:prSet/>
      <dgm:spPr/>
      <dgm:t>
        <a:bodyPr/>
        <a:lstStyle/>
        <a:p>
          <a:endParaRPr lang="en-GB"/>
        </a:p>
      </dgm:t>
    </dgm:pt>
    <dgm:pt modelId="{310D838F-F820-4796-9451-1A11A50A9B58}" type="sibTrans" cxnId="{689A782F-FD07-40AB-97EF-D39079CF5D7F}">
      <dgm:prSet/>
      <dgm:spPr>
        <a:solidFill>
          <a:schemeClr val="tx1"/>
        </a:solidFill>
      </dgm:spPr>
      <dgm:t>
        <a:bodyPr/>
        <a:lstStyle/>
        <a:p>
          <a:endParaRPr lang="en-GB"/>
        </a:p>
      </dgm:t>
    </dgm:pt>
    <dgm:pt modelId="{5E0B414D-C4FC-4CA9-9A50-83D7E9829E63}">
      <dgm:prSet phldrT="[Text]" custT="1"/>
      <dgm:spPr>
        <a:solidFill>
          <a:srgbClr val="BEBEBE"/>
        </a:solidFill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Universal Human Order</a:t>
          </a:r>
          <a:endParaRPr lang="hi-IN" sz="1600" dirty="0" smtClean="0">
            <a:solidFill>
              <a:schemeClr val="tx1"/>
            </a:solidFill>
          </a:endParaRPr>
        </a:p>
        <a:p>
          <a:r>
            <a:rPr lang="hi-IN" sz="1600" dirty="0" smtClean="0">
              <a:solidFill>
                <a:schemeClr val="tx1"/>
              </a:solidFill>
            </a:rPr>
            <a:t>व्यवस्था</a:t>
          </a:r>
          <a:endParaRPr lang="en-GB" sz="1600" dirty="0">
            <a:solidFill>
              <a:schemeClr val="tx1"/>
            </a:solidFill>
          </a:endParaRPr>
        </a:p>
      </dgm:t>
    </dgm:pt>
    <dgm:pt modelId="{C57F100F-A67B-4ACB-A5A5-5BC3E712E2A4}" type="parTrans" cxnId="{CAE09464-01E2-4D2F-B6B8-8B3375816539}">
      <dgm:prSet/>
      <dgm:spPr/>
      <dgm:t>
        <a:bodyPr/>
        <a:lstStyle/>
        <a:p>
          <a:endParaRPr lang="en-GB"/>
        </a:p>
      </dgm:t>
    </dgm:pt>
    <dgm:pt modelId="{36616EF0-7D87-421F-9EA2-B2E2696DF3C7}" type="sibTrans" cxnId="{CAE09464-01E2-4D2F-B6B8-8B3375816539}">
      <dgm:prSet/>
      <dgm:spPr>
        <a:solidFill>
          <a:schemeClr val="tx1"/>
        </a:solidFill>
      </dgm:spPr>
      <dgm:t>
        <a:bodyPr/>
        <a:lstStyle/>
        <a:p>
          <a:endParaRPr lang="en-GB"/>
        </a:p>
      </dgm:t>
    </dgm:pt>
    <dgm:pt modelId="{01B7F8A8-1D24-4B0A-9357-B59A1C7636E7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Human Tradition</a:t>
          </a:r>
          <a:endParaRPr lang="en-GB" dirty="0"/>
        </a:p>
      </dgm:t>
    </dgm:pt>
    <dgm:pt modelId="{2C9DF11B-37BD-4B86-953D-D4110370B5C9}" type="sibTrans" cxnId="{E347F706-4E7F-4C78-B95F-F173ACCDAAB5}">
      <dgm:prSet/>
      <dgm:spPr/>
      <dgm:t>
        <a:bodyPr/>
        <a:lstStyle/>
        <a:p>
          <a:endParaRPr lang="en-GB"/>
        </a:p>
      </dgm:t>
    </dgm:pt>
    <dgm:pt modelId="{89C1520E-3988-4659-9870-6226D5899FC1}" type="parTrans" cxnId="{E347F706-4E7F-4C78-B95F-F173ACCDAAB5}">
      <dgm:prSet/>
      <dgm:spPr/>
      <dgm:t>
        <a:bodyPr/>
        <a:lstStyle/>
        <a:p>
          <a:endParaRPr lang="en-GB"/>
        </a:p>
      </dgm:t>
    </dgm:pt>
    <dgm:pt modelId="{F7800562-7911-4EEF-B6DB-E14C8AE060AE}" type="pres">
      <dgm:prSet presAssocID="{DCACE17B-F38D-4756-8E55-7B1A6393E11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A5BFF35-CB36-469E-81C4-4DD250D4E60B}" type="pres">
      <dgm:prSet presAssocID="{01B7F8A8-1D24-4B0A-9357-B59A1C7636E7}" presName="centerShape" presStyleLbl="node0" presStyleIdx="0" presStyleCnt="1"/>
      <dgm:spPr/>
      <dgm:t>
        <a:bodyPr/>
        <a:lstStyle/>
        <a:p>
          <a:endParaRPr lang="en-GB"/>
        </a:p>
      </dgm:t>
    </dgm:pt>
    <dgm:pt modelId="{BE4BE0BD-19C9-4CE6-860B-4CD64FC09192}" type="pres">
      <dgm:prSet presAssocID="{6BD2B3D9-FD76-41D5-90B9-D5198F310A3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836ADB1-9272-4B35-AD7E-6C076F962A5D}" type="pres">
      <dgm:prSet presAssocID="{6BD2B3D9-FD76-41D5-90B9-D5198F310A3A}" presName="dummy" presStyleCnt="0"/>
      <dgm:spPr/>
    </dgm:pt>
    <dgm:pt modelId="{C3FDDFFE-C8F9-4E53-9793-A11EEF15D731}" type="pres">
      <dgm:prSet presAssocID="{3E84D76B-A4AB-49F7-B2DF-F4481DDD84E2}" presName="sibTrans" presStyleLbl="sibTrans2D1" presStyleIdx="0" presStyleCnt="4"/>
      <dgm:spPr/>
      <dgm:t>
        <a:bodyPr/>
        <a:lstStyle/>
        <a:p>
          <a:endParaRPr lang="en-GB"/>
        </a:p>
      </dgm:t>
    </dgm:pt>
    <dgm:pt modelId="{9D8D9984-16D6-4422-97A5-7EF314590A34}" type="pres">
      <dgm:prSet presAssocID="{E2DBCB1B-8061-43A5-BF7A-38400D971C5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863817-9ACC-4BD9-88C3-ACCAC482679B}" type="pres">
      <dgm:prSet presAssocID="{E2DBCB1B-8061-43A5-BF7A-38400D971C58}" presName="dummy" presStyleCnt="0"/>
      <dgm:spPr/>
    </dgm:pt>
    <dgm:pt modelId="{D8ED8E87-0898-45AF-831A-4043A4D12FDF}" type="pres">
      <dgm:prSet presAssocID="{0C3EFB49-2A53-4468-9598-01E389544F84}" presName="sibTrans" presStyleLbl="sibTrans2D1" presStyleIdx="1" presStyleCnt="4"/>
      <dgm:spPr/>
      <dgm:t>
        <a:bodyPr/>
        <a:lstStyle/>
        <a:p>
          <a:endParaRPr lang="en-GB"/>
        </a:p>
      </dgm:t>
    </dgm:pt>
    <dgm:pt modelId="{47394B0F-E7D3-4C39-9933-AC300A318337}" type="pres">
      <dgm:prSet presAssocID="{5E0B414D-C4FC-4CA9-9A50-83D7E9829E6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B37984-F28E-412E-A452-8F493E4E0DA0}" type="pres">
      <dgm:prSet presAssocID="{5E0B414D-C4FC-4CA9-9A50-83D7E9829E63}" presName="dummy" presStyleCnt="0"/>
      <dgm:spPr/>
    </dgm:pt>
    <dgm:pt modelId="{FC8F59C8-BF7C-4C7A-9DDA-D28E1DAA4F5A}" type="pres">
      <dgm:prSet presAssocID="{36616EF0-7D87-421F-9EA2-B2E2696DF3C7}" presName="sibTrans" presStyleLbl="sibTrans2D1" presStyleIdx="2" presStyleCnt="4"/>
      <dgm:spPr/>
      <dgm:t>
        <a:bodyPr/>
        <a:lstStyle/>
        <a:p>
          <a:endParaRPr lang="en-GB"/>
        </a:p>
      </dgm:t>
    </dgm:pt>
    <dgm:pt modelId="{51CE00EB-AD92-4B19-A6A8-998C9F59CC3A}" type="pres">
      <dgm:prSet presAssocID="{1F355F40-6AE5-492C-B286-90EA7D84A0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1ECAE3-94F1-4CA3-97ED-E1460EF74CEF}" type="pres">
      <dgm:prSet presAssocID="{1F355F40-6AE5-492C-B286-90EA7D84A0FE}" presName="dummy" presStyleCnt="0"/>
      <dgm:spPr/>
    </dgm:pt>
    <dgm:pt modelId="{0D73265C-267C-4965-8574-F033A1E98D45}" type="pres">
      <dgm:prSet presAssocID="{310D838F-F820-4796-9451-1A11A50A9B58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DE5013CC-D72E-44B1-BBC7-AE73F79023BB}" type="presOf" srcId="{6BD2B3D9-FD76-41D5-90B9-D5198F310A3A}" destId="{BE4BE0BD-19C9-4CE6-860B-4CD64FC09192}" srcOrd="0" destOrd="0" presId="urn:microsoft.com/office/officeart/2005/8/layout/radial6"/>
    <dgm:cxn modelId="{E347F706-4E7F-4C78-B95F-F173ACCDAAB5}" srcId="{DCACE17B-F38D-4756-8E55-7B1A6393E116}" destId="{01B7F8A8-1D24-4B0A-9357-B59A1C7636E7}" srcOrd="0" destOrd="0" parTransId="{89C1520E-3988-4659-9870-6226D5899FC1}" sibTransId="{2C9DF11B-37BD-4B86-953D-D4110370B5C9}"/>
    <dgm:cxn modelId="{82CDA9B3-7217-438C-B678-C6EF4D240ADA}" srcId="{01B7F8A8-1D24-4B0A-9357-B59A1C7636E7}" destId="{6BD2B3D9-FD76-41D5-90B9-D5198F310A3A}" srcOrd="0" destOrd="0" parTransId="{CB5ECCF8-5768-44CE-9469-DB45392043D3}" sibTransId="{3E84D76B-A4AB-49F7-B2DF-F4481DDD84E2}"/>
    <dgm:cxn modelId="{35D1E35F-DB41-47AE-97D3-006E3B0A5673}" type="presOf" srcId="{36616EF0-7D87-421F-9EA2-B2E2696DF3C7}" destId="{FC8F59C8-BF7C-4C7A-9DDA-D28E1DAA4F5A}" srcOrd="0" destOrd="0" presId="urn:microsoft.com/office/officeart/2005/8/layout/radial6"/>
    <dgm:cxn modelId="{59FC7173-ACC5-457C-9BE0-E680678AC65B}" type="presOf" srcId="{DCACE17B-F38D-4756-8E55-7B1A6393E116}" destId="{F7800562-7911-4EEF-B6DB-E14C8AE060AE}" srcOrd="0" destOrd="0" presId="urn:microsoft.com/office/officeart/2005/8/layout/radial6"/>
    <dgm:cxn modelId="{4C0CA4AA-E632-4900-9CFE-8D47952E5227}" srcId="{01B7F8A8-1D24-4B0A-9357-B59A1C7636E7}" destId="{E2DBCB1B-8061-43A5-BF7A-38400D971C58}" srcOrd="1" destOrd="0" parTransId="{7FFBDD9A-FA74-4755-B367-1DE7432CF418}" sibTransId="{0C3EFB49-2A53-4468-9598-01E389544F84}"/>
    <dgm:cxn modelId="{901AB9BC-E9D3-4326-83FB-D52DE80857C9}" type="presOf" srcId="{3E84D76B-A4AB-49F7-B2DF-F4481DDD84E2}" destId="{C3FDDFFE-C8F9-4E53-9793-A11EEF15D731}" srcOrd="0" destOrd="0" presId="urn:microsoft.com/office/officeart/2005/8/layout/radial6"/>
    <dgm:cxn modelId="{689A782F-FD07-40AB-97EF-D39079CF5D7F}" srcId="{01B7F8A8-1D24-4B0A-9357-B59A1C7636E7}" destId="{1F355F40-6AE5-492C-B286-90EA7D84A0FE}" srcOrd="3" destOrd="0" parTransId="{E2606F87-6BB9-4B8C-8D54-1CDEEF670C2C}" sibTransId="{310D838F-F820-4796-9451-1A11A50A9B58}"/>
    <dgm:cxn modelId="{9385B47C-C7F9-4D47-879C-97F18064D7DE}" type="presOf" srcId="{1F355F40-6AE5-492C-B286-90EA7D84A0FE}" destId="{51CE00EB-AD92-4B19-A6A8-998C9F59CC3A}" srcOrd="0" destOrd="0" presId="urn:microsoft.com/office/officeart/2005/8/layout/radial6"/>
    <dgm:cxn modelId="{0CBD1100-F52D-4C3C-AA37-67895E97AEC6}" type="presOf" srcId="{0C3EFB49-2A53-4468-9598-01E389544F84}" destId="{D8ED8E87-0898-45AF-831A-4043A4D12FDF}" srcOrd="0" destOrd="0" presId="urn:microsoft.com/office/officeart/2005/8/layout/radial6"/>
    <dgm:cxn modelId="{CAE09464-01E2-4D2F-B6B8-8B3375816539}" srcId="{01B7F8A8-1D24-4B0A-9357-B59A1C7636E7}" destId="{5E0B414D-C4FC-4CA9-9A50-83D7E9829E63}" srcOrd="2" destOrd="0" parTransId="{C57F100F-A67B-4ACB-A5A5-5BC3E712E2A4}" sibTransId="{36616EF0-7D87-421F-9EA2-B2E2696DF3C7}"/>
    <dgm:cxn modelId="{53CC0CFA-9C3A-4C59-BCA0-4C98C0AC4128}" type="presOf" srcId="{E2DBCB1B-8061-43A5-BF7A-38400D971C58}" destId="{9D8D9984-16D6-4422-97A5-7EF314590A34}" srcOrd="0" destOrd="0" presId="urn:microsoft.com/office/officeart/2005/8/layout/radial6"/>
    <dgm:cxn modelId="{4A12C6B3-4C6C-44F6-B5FD-8A3A398B20FB}" type="presOf" srcId="{01B7F8A8-1D24-4B0A-9357-B59A1C7636E7}" destId="{3A5BFF35-CB36-469E-81C4-4DD250D4E60B}" srcOrd="0" destOrd="0" presId="urn:microsoft.com/office/officeart/2005/8/layout/radial6"/>
    <dgm:cxn modelId="{84D5C376-C737-48CD-825C-A9F7E3D334CF}" type="presOf" srcId="{310D838F-F820-4796-9451-1A11A50A9B58}" destId="{0D73265C-267C-4965-8574-F033A1E98D45}" srcOrd="0" destOrd="0" presId="urn:microsoft.com/office/officeart/2005/8/layout/radial6"/>
    <dgm:cxn modelId="{E96E65CC-85D5-4162-9C85-4006B0E5EC2A}" type="presOf" srcId="{5E0B414D-C4FC-4CA9-9A50-83D7E9829E63}" destId="{47394B0F-E7D3-4C39-9933-AC300A318337}" srcOrd="0" destOrd="0" presId="urn:microsoft.com/office/officeart/2005/8/layout/radial6"/>
    <dgm:cxn modelId="{8E13B13F-BE04-4129-97F7-427F01A94E50}" type="presParOf" srcId="{F7800562-7911-4EEF-B6DB-E14C8AE060AE}" destId="{3A5BFF35-CB36-469E-81C4-4DD250D4E60B}" srcOrd="0" destOrd="0" presId="urn:microsoft.com/office/officeart/2005/8/layout/radial6"/>
    <dgm:cxn modelId="{8740C694-05EE-40D7-9D56-982CE782FEDD}" type="presParOf" srcId="{F7800562-7911-4EEF-B6DB-E14C8AE060AE}" destId="{BE4BE0BD-19C9-4CE6-860B-4CD64FC09192}" srcOrd="1" destOrd="0" presId="urn:microsoft.com/office/officeart/2005/8/layout/radial6"/>
    <dgm:cxn modelId="{D8456EFE-0601-4D3C-8AF9-96B2BE4AFBDF}" type="presParOf" srcId="{F7800562-7911-4EEF-B6DB-E14C8AE060AE}" destId="{2836ADB1-9272-4B35-AD7E-6C076F962A5D}" srcOrd="2" destOrd="0" presId="urn:microsoft.com/office/officeart/2005/8/layout/radial6"/>
    <dgm:cxn modelId="{7F76A01C-2579-44FE-B1A6-1343121113D9}" type="presParOf" srcId="{F7800562-7911-4EEF-B6DB-E14C8AE060AE}" destId="{C3FDDFFE-C8F9-4E53-9793-A11EEF15D731}" srcOrd="3" destOrd="0" presId="urn:microsoft.com/office/officeart/2005/8/layout/radial6"/>
    <dgm:cxn modelId="{2959CC9E-5AF5-4745-BC78-2153770849B8}" type="presParOf" srcId="{F7800562-7911-4EEF-B6DB-E14C8AE060AE}" destId="{9D8D9984-16D6-4422-97A5-7EF314590A34}" srcOrd="4" destOrd="0" presId="urn:microsoft.com/office/officeart/2005/8/layout/radial6"/>
    <dgm:cxn modelId="{FD2A2EE0-129B-49C9-BA03-FC58A0EBCC94}" type="presParOf" srcId="{F7800562-7911-4EEF-B6DB-E14C8AE060AE}" destId="{D6863817-9ACC-4BD9-88C3-ACCAC482679B}" srcOrd="5" destOrd="0" presId="urn:microsoft.com/office/officeart/2005/8/layout/radial6"/>
    <dgm:cxn modelId="{50EE94BB-072E-4B63-ABC2-4CE06E6369E4}" type="presParOf" srcId="{F7800562-7911-4EEF-B6DB-E14C8AE060AE}" destId="{D8ED8E87-0898-45AF-831A-4043A4D12FDF}" srcOrd="6" destOrd="0" presId="urn:microsoft.com/office/officeart/2005/8/layout/radial6"/>
    <dgm:cxn modelId="{8B7D90E3-3E01-414A-9139-187BBF99DB6C}" type="presParOf" srcId="{F7800562-7911-4EEF-B6DB-E14C8AE060AE}" destId="{47394B0F-E7D3-4C39-9933-AC300A318337}" srcOrd="7" destOrd="0" presId="urn:microsoft.com/office/officeart/2005/8/layout/radial6"/>
    <dgm:cxn modelId="{213B8B67-E3D6-4F67-BE2F-90048E139271}" type="presParOf" srcId="{F7800562-7911-4EEF-B6DB-E14C8AE060AE}" destId="{C9B37984-F28E-412E-A452-8F493E4E0DA0}" srcOrd="8" destOrd="0" presId="urn:microsoft.com/office/officeart/2005/8/layout/radial6"/>
    <dgm:cxn modelId="{FE490CEB-5980-4906-8B58-4879867D9482}" type="presParOf" srcId="{F7800562-7911-4EEF-B6DB-E14C8AE060AE}" destId="{FC8F59C8-BF7C-4C7A-9DDA-D28E1DAA4F5A}" srcOrd="9" destOrd="0" presId="urn:microsoft.com/office/officeart/2005/8/layout/radial6"/>
    <dgm:cxn modelId="{881FD84E-B3AA-4749-ACBC-CF811BC8F8B7}" type="presParOf" srcId="{F7800562-7911-4EEF-B6DB-E14C8AE060AE}" destId="{51CE00EB-AD92-4B19-A6A8-998C9F59CC3A}" srcOrd="10" destOrd="0" presId="urn:microsoft.com/office/officeart/2005/8/layout/radial6"/>
    <dgm:cxn modelId="{E43083C9-D917-45C0-A713-330E6C21D8DD}" type="presParOf" srcId="{F7800562-7911-4EEF-B6DB-E14C8AE060AE}" destId="{2F1ECAE3-94F1-4CA3-97ED-E1460EF74CEF}" srcOrd="11" destOrd="0" presId="urn:microsoft.com/office/officeart/2005/8/layout/radial6"/>
    <dgm:cxn modelId="{FDC2CC87-CF07-4D43-BE2E-C71176BE9223}" type="presParOf" srcId="{F7800562-7911-4EEF-B6DB-E14C8AE060AE}" destId="{0D73265C-267C-4965-8574-F033A1E98D4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BCCB69-D36D-458F-ADD8-93D0621A6ED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8E06139-D9B3-45E4-98A1-F1B040559EAE}">
      <dgm:prSet phldrT="[Text]"/>
      <dgm:spPr/>
      <dgm:t>
        <a:bodyPr/>
        <a:lstStyle/>
        <a:p>
          <a:r>
            <a:rPr lang="en-IN" dirty="0" smtClean="0"/>
            <a:t>Systematic approach to implement values and ethics based  curriculum</a:t>
          </a:r>
          <a:endParaRPr lang="en-IN" dirty="0"/>
        </a:p>
      </dgm:t>
    </dgm:pt>
    <dgm:pt modelId="{8DE3E545-88CE-4A32-AD30-582641A071C9}" type="parTrans" cxnId="{9FF313A5-B570-4CFD-8A36-109A71DBA6CB}">
      <dgm:prSet/>
      <dgm:spPr/>
      <dgm:t>
        <a:bodyPr/>
        <a:lstStyle/>
        <a:p>
          <a:endParaRPr lang="en-IN"/>
        </a:p>
      </dgm:t>
    </dgm:pt>
    <dgm:pt modelId="{0549DAB7-3AD8-4461-9CB4-87D6E0864A0C}" type="sibTrans" cxnId="{9FF313A5-B570-4CFD-8A36-109A71DBA6CB}">
      <dgm:prSet/>
      <dgm:spPr/>
      <dgm:t>
        <a:bodyPr/>
        <a:lstStyle/>
        <a:p>
          <a:endParaRPr lang="en-IN"/>
        </a:p>
      </dgm:t>
    </dgm:pt>
    <dgm:pt modelId="{892347BC-0B35-4D3F-99B3-9FC8D08F2A45}">
      <dgm:prSet phldrT="[Text]" custT="1"/>
      <dgm:spPr/>
      <dgm:t>
        <a:bodyPr/>
        <a:lstStyle/>
        <a:p>
          <a:r>
            <a:rPr lang="en-IN" sz="1200" dirty="0" smtClean="0"/>
            <a:t>Establishing a centre for value based Education.</a:t>
          </a:r>
          <a:endParaRPr lang="en-IN" sz="1200" dirty="0"/>
        </a:p>
      </dgm:t>
    </dgm:pt>
    <dgm:pt modelId="{62D42B79-C34C-4854-8D28-69BD55B9AB69}" type="parTrans" cxnId="{51F26C3E-46CF-4116-88CF-128BC2940FEB}">
      <dgm:prSet/>
      <dgm:spPr/>
      <dgm:t>
        <a:bodyPr/>
        <a:lstStyle/>
        <a:p>
          <a:endParaRPr lang="en-IN"/>
        </a:p>
      </dgm:t>
    </dgm:pt>
    <dgm:pt modelId="{99CDC19F-6DA2-4AA3-BB78-B0A2AABAA6A8}" type="sibTrans" cxnId="{51F26C3E-46CF-4116-88CF-128BC2940FEB}">
      <dgm:prSet/>
      <dgm:spPr/>
      <dgm:t>
        <a:bodyPr/>
        <a:lstStyle/>
        <a:p>
          <a:endParaRPr lang="en-IN"/>
        </a:p>
      </dgm:t>
    </dgm:pt>
    <dgm:pt modelId="{60D0CF83-21D6-4314-A014-05890F1E2739}">
      <dgm:prSet phldrT="[Text]" custT="1"/>
      <dgm:spPr/>
      <dgm:t>
        <a:bodyPr/>
        <a:lstStyle/>
        <a:p>
          <a:r>
            <a:rPr lang="en-IN" sz="1200" dirty="0" smtClean="0"/>
            <a:t>Developing competent  and committed faculty for integrating value and ethics in the course.</a:t>
          </a:r>
          <a:endParaRPr lang="en-IN" sz="1200" dirty="0"/>
        </a:p>
      </dgm:t>
    </dgm:pt>
    <dgm:pt modelId="{2B84706C-F550-4997-887A-F98439EBFA51}" type="parTrans" cxnId="{C8E7C3D9-C076-4A17-9405-F0DD6603177C}">
      <dgm:prSet/>
      <dgm:spPr/>
      <dgm:t>
        <a:bodyPr/>
        <a:lstStyle/>
        <a:p>
          <a:endParaRPr lang="en-IN"/>
        </a:p>
      </dgm:t>
    </dgm:pt>
    <dgm:pt modelId="{0BC7F270-6A07-41EB-B664-1DC824C5F5DF}" type="sibTrans" cxnId="{C8E7C3D9-C076-4A17-9405-F0DD6603177C}">
      <dgm:prSet/>
      <dgm:spPr/>
      <dgm:t>
        <a:bodyPr/>
        <a:lstStyle/>
        <a:p>
          <a:endParaRPr lang="en-IN"/>
        </a:p>
      </dgm:t>
    </dgm:pt>
    <dgm:pt modelId="{0AA63193-1A03-4273-A858-A7C2B0AC7FE2}">
      <dgm:prSet phldrT="[Text]"/>
      <dgm:spPr/>
      <dgm:t>
        <a:bodyPr/>
        <a:lstStyle/>
        <a:p>
          <a:r>
            <a:rPr lang="en-IN" dirty="0" smtClean="0"/>
            <a:t>Enabling transformation as a human with definite conduct</a:t>
          </a:r>
          <a:endParaRPr lang="en-IN" dirty="0"/>
        </a:p>
      </dgm:t>
    </dgm:pt>
    <dgm:pt modelId="{F3B114E2-4F09-4614-B850-8E94A2D6DCB3}" type="parTrans" cxnId="{499D37BF-9790-4AC4-A6BC-51609260362F}">
      <dgm:prSet/>
      <dgm:spPr/>
      <dgm:t>
        <a:bodyPr/>
        <a:lstStyle/>
        <a:p>
          <a:endParaRPr lang="en-IN"/>
        </a:p>
      </dgm:t>
    </dgm:pt>
    <dgm:pt modelId="{CD95E6D2-D875-4D57-915A-13B85F32F832}" type="sibTrans" cxnId="{499D37BF-9790-4AC4-A6BC-51609260362F}">
      <dgm:prSet/>
      <dgm:spPr/>
      <dgm:t>
        <a:bodyPr/>
        <a:lstStyle/>
        <a:p>
          <a:endParaRPr lang="en-IN"/>
        </a:p>
      </dgm:t>
    </dgm:pt>
    <dgm:pt modelId="{9D3C8BD4-3939-4987-BCC3-65CB7B1E4B28}">
      <dgm:prSet phldrT="[Text]"/>
      <dgm:spPr/>
      <dgm:t>
        <a:bodyPr/>
        <a:lstStyle/>
        <a:p>
          <a:r>
            <a:rPr lang="en-IN" dirty="0" smtClean="0"/>
            <a:t> value and ethics based education system</a:t>
          </a:r>
          <a:endParaRPr lang="en-IN" dirty="0"/>
        </a:p>
      </dgm:t>
    </dgm:pt>
    <dgm:pt modelId="{EBFA0423-2D8B-4B86-93BB-2372E13A715D}" type="parTrans" cxnId="{6C8D3AAD-CFFB-4A30-B492-38C6107B9302}">
      <dgm:prSet/>
      <dgm:spPr/>
      <dgm:t>
        <a:bodyPr/>
        <a:lstStyle/>
        <a:p>
          <a:endParaRPr lang="en-IN"/>
        </a:p>
      </dgm:t>
    </dgm:pt>
    <dgm:pt modelId="{D5599A72-29AE-43CC-BA5F-D5D26ED28D7B}" type="sibTrans" cxnId="{6C8D3AAD-CFFB-4A30-B492-38C6107B9302}">
      <dgm:prSet/>
      <dgm:spPr/>
      <dgm:t>
        <a:bodyPr/>
        <a:lstStyle/>
        <a:p>
          <a:endParaRPr lang="en-IN"/>
        </a:p>
      </dgm:t>
    </dgm:pt>
    <dgm:pt modelId="{49C37450-C6CD-45B4-960A-181BF25E5B14}">
      <dgm:prSet phldrT="[Text]"/>
      <dgm:spPr/>
      <dgm:t>
        <a:bodyPr/>
        <a:lstStyle/>
        <a:p>
          <a:r>
            <a:rPr lang="en-IN" dirty="0" smtClean="0"/>
            <a:t> Creating professionals   living with mutual happiness and harmony  at all  levels</a:t>
          </a:r>
          <a:endParaRPr lang="en-IN" dirty="0"/>
        </a:p>
      </dgm:t>
    </dgm:pt>
    <dgm:pt modelId="{14D870A8-1FD2-451F-89CB-426CC51B9658}" type="parTrans" cxnId="{EAE3BAD8-1C4F-4766-A533-98B7E004C280}">
      <dgm:prSet/>
      <dgm:spPr/>
      <dgm:t>
        <a:bodyPr/>
        <a:lstStyle/>
        <a:p>
          <a:endParaRPr lang="en-IN"/>
        </a:p>
      </dgm:t>
    </dgm:pt>
    <dgm:pt modelId="{F0EBF61B-FCBE-465B-8FF7-2B6FCE4EBA03}" type="sibTrans" cxnId="{EAE3BAD8-1C4F-4766-A533-98B7E004C280}">
      <dgm:prSet/>
      <dgm:spPr/>
      <dgm:t>
        <a:bodyPr/>
        <a:lstStyle/>
        <a:p>
          <a:endParaRPr lang="en-IN"/>
        </a:p>
      </dgm:t>
    </dgm:pt>
    <dgm:pt modelId="{66EBB111-A931-412E-80B2-2567B079296D}">
      <dgm:prSet phldrT="[Text]" custT="1"/>
      <dgm:spPr/>
      <dgm:t>
        <a:bodyPr/>
        <a:lstStyle/>
        <a:p>
          <a:r>
            <a:rPr lang="en-IN" sz="1200" dirty="0" smtClean="0"/>
            <a:t>Designing Curriculum to impart holistic education.</a:t>
          </a:r>
          <a:endParaRPr lang="en-IN" sz="1200" dirty="0"/>
        </a:p>
      </dgm:t>
    </dgm:pt>
    <dgm:pt modelId="{78B08B4A-DCB7-4176-9C76-AE16513E10CE}" type="parTrans" cxnId="{08166315-78BD-494B-A38C-D14CF7C1A92E}">
      <dgm:prSet/>
      <dgm:spPr/>
      <dgm:t>
        <a:bodyPr/>
        <a:lstStyle/>
        <a:p>
          <a:endParaRPr lang="en-IN"/>
        </a:p>
      </dgm:t>
    </dgm:pt>
    <dgm:pt modelId="{01915746-3535-4916-89A9-7322671F1D7A}" type="sibTrans" cxnId="{08166315-78BD-494B-A38C-D14CF7C1A92E}">
      <dgm:prSet/>
      <dgm:spPr/>
      <dgm:t>
        <a:bodyPr/>
        <a:lstStyle/>
        <a:p>
          <a:endParaRPr lang="en-IN"/>
        </a:p>
      </dgm:t>
    </dgm:pt>
    <dgm:pt modelId="{AAE5AE7A-2832-4346-BDB5-EB2DDA7C4766}">
      <dgm:prSet/>
      <dgm:spPr/>
      <dgm:t>
        <a:bodyPr/>
        <a:lstStyle/>
        <a:p>
          <a:r>
            <a:rPr lang="en-IN" dirty="0" smtClean="0"/>
            <a:t>Right Skills and technology</a:t>
          </a:r>
          <a:endParaRPr lang="en-IN" dirty="0"/>
        </a:p>
      </dgm:t>
    </dgm:pt>
    <dgm:pt modelId="{9EB902A7-8CEB-4C25-9D7D-08E5ACC02EC8}" type="parTrans" cxnId="{1EA641C9-D45E-4FB3-B85D-5B68D5AB1601}">
      <dgm:prSet/>
      <dgm:spPr/>
      <dgm:t>
        <a:bodyPr/>
        <a:lstStyle/>
        <a:p>
          <a:endParaRPr lang="en-IN"/>
        </a:p>
      </dgm:t>
    </dgm:pt>
    <dgm:pt modelId="{0E24BED7-84BD-498A-AB17-0CFA45A978D9}" type="sibTrans" cxnId="{1EA641C9-D45E-4FB3-B85D-5B68D5AB1601}">
      <dgm:prSet/>
      <dgm:spPr/>
      <dgm:t>
        <a:bodyPr/>
        <a:lstStyle/>
        <a:p>
          <a:endParaRPr lang="en-IN"/>
        </a:p>
      </dgm:t>
    </dgm:pt>
    <dgm:pt modelId="{7B5E3190-E93B-4C2C-8C20-69CD10CB4154}">
      <dgm:prSet/>
      <dgm:spPr/>
      <dgm:t>
        <a:bodyPr/>
        <a:lstStyle/>
        <a:p>
          <a:r>
            <a:rPr lang="en-IN" dirty="0" smtClean="0"/>
            <a:t>Right understanding of living in relationship with other human beings</a:t>
          </a:r>
          <a:endParaRPr lang="en-IN" dirty="0"/>
        </a:p>
      </dgm:t>
    </dgm:pt>
    <dgm:pt modelId="{F5A065C6-D6D9-4E1B-A952-2A249828454F}" type="parTrans" cxnId="{ECE490C3-BDAA-422B-971A-C8EAA47235AF}">
      <dgm:prSet/>
      <dgm:spPr/>
      <dgm:t>
        <a:bodyPr/>
        <a:lstStyle/>
        <a:p>
          <a:endParaRPr lang="en-IN"/>
        </a:p>
      </dgm:t>
    </dgm:pt>
    <dgm:pt modelId="{BCB47A83-97FB-4FB3-B6D2-BF269D462F7C}" type="sibTrans" cxnId="{ECE490C3-BDAA-422B-971A-C8EAA47235AF}">
      <dgm:prSet/>
      <dgm:spPr/>
      <dgm:t>
        <a:bodyPr/>
        <a:lstStyle/>
        <a:p>
          <a:endParaRPr lang="en-IN"/>
        </a:p>
      </dgm:t>
    </dgm:pt>
    <dgm:pt modelId="{7E0AE966-3F2D-4E1C-8B02-9514D9C7A2A3}">
      <dgm:prSet/>
      <dgm:spPr/>
      <dgm:t>
        <a:bodyPr/>
        <a:lstStyle/>
        <a:p>
          <a:endParaRPr lang="en-IN" dirty="0"/>
        </a:p>
      </dgm:t>
    </dgm:pt>
    <dgm:pt modelId="{AC9C00FB-6BB7-4883-9E41-9F389B0B8E83}" type="parTrans" cxnId="{01855ECD-28F0-48D5-AF0B-93C10AA13F72}">
      <dgm:prSet/>
      <dgm:spPr/>
      <dgm:t>
        <a:bodyPr/>
        <a:lstStyle/>
        <a:p>
          <a:endParaRPr lang="en-IN"/>
        </a:p>
      </dgm:t>
    </dgm:pt>
    <dgm:pt modelId="{B58E8CDD-7A80-4521-9380-E5F3617E3472}" type="sibTrans" cxnId="{01855ECD-28F0-48D5-AF0B-93C10AA13F72}">
      <dgm:prSet/>
      <dgm:spPr/>
      <dgm:t>
        <a:bodyPr/>
        <a:lstStyle/>
        <a:p>
          <a:endParaRPr lang="en-IN"/>
        </a:p>
      </dgm:t>
    </dgm:pt>
    <dgm:pt modelId="{E2DE8D3F-FFAB-4B6D-913F-1DA15CA85A83}">
      <dgm:prSet phldrT="[Text]"/>
      <dgm:spPr/>
      <dgm:t>
        <a:bodyPr/>
        <a:lstStyle/>
        <a:p>
          <a:endParaRPr lang="en-IN" dirty="0"/>
        </a:p>
      </dgm:t>
    </dgm:pt>
    <dgm:pt modelId="{AEFA687B-51E6-4C5E-B6BE-64183A2088AF}" type="parTrans" cxnId="{E123352B-4177-4D17-B704-BC2AB4032A79}">
      <dgm:prSet/>
      <dgm:spPr/>
      <dgm:t>
        <a:bodyPr/>
        <a:lstStyle/>
        <a:p>
          <a:endParaRPr lang="en-IN"/>
        </a:p>
      </dgm:t>
    </dgm:pt>
    <dgm:pt modelId="{F4D5B324-8A25-42BF-BC6E-091DAD48818F}" type="sibTrans" cxnId="{E123352B-4177-4D17-B704-BC2AB4032A79}">
      <dgm:prSet/>
      <dgm:spPr/>
      <dgm:t>
        <a:bodyPr/>
        <a:lstStyle/>
        <a:p>
          <a:endParaRPr lang="en-IN"/>
        </a:p>
      </dgm:t>
    </dgm:pt>
    <dgm:pt modelId="{B6B1B5EC-E223-4E95-B386-B5F18471583B}">
      <dgm:prSet phldrT="[Text]"/>
      <dgm:spPr/>
      <dgm:t>
        <a:bodyPr/>
        <a:lstStyle/>
        <a:p>
          <a:r>
            <a:rPr lang="en-IN" dirty="0" smtClean="0"/>
            <a:t>Holistic development with sustainable  employment. </a:t>
          </a:r>
          <a:endParaRPr lang="en-IN" dirty="0"/>
        </a:p>
      </dgm:t>
    </dgm:pt>
    <dgm:pt modelId="{45304AB4-5722-4809-9135-03EAE1FFF717}" type="parTrans" cxnId="{70EA9295-1163-4B6B-BC7D-FA9DD7283DFF}">
      <dgm:prSet/>
      <dgm:spPr/>
      <dgm:t>
        <a:bodyPr/>
        <a:lstStyle/>
        <a:p>
          <a:endParaRPr lang="en-IN"/>
        </a:p>
      </dgm:t>
    </dgm:pt>
    <dgm:pt modelId="{6004FC9A-D4B9-4FBC-9E65-0D3AC771A8DA}" type="sibTrans" cxnId="{70EA9295-1163-4B6B-BC7D-FA9DD7283DFF}">
      <dgm:prSet/>
      <dgm:spPr/>
      <dgm:t>
        <a:bodyPr/>
        <a:lstStyle/>
        <a:p>
          <a:endParaRPr lang="en-IN"/>
        </a:p>
      </dgm:t>
    </dgm:pt>
    <dgm:pt modelId="{6C79DB3B-B015-4435-90FC-47C85EF6AACE}" type="pres">
      <dgm:prSet presAssocID="{F1BCCB69-D36D-458F-ADD8-93D0621A6E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8862A92-15EB-4E28-B36B-52E51F3892F5}" type="pres">
      <dgm:prSet presAssocID="{F1BCCB69-D36D-458F-ADD8-93D0621A6EDB}" presName="tSp" presStyleCnt="0"/>
      <dgm:spPr/>
    </dgm:pt>
    <dgm:pt modelId="{57B0C93B-7747-4BB4-BC62-0403C955242B}" type="pres">
      <dgm:prSet presAssocID="{F1BCCB69-D36D-458F-ADD8-93D0621A6EDB}" presName="bSp" presStyleCnt="0"/>
      <dgm:spPr/>
    </dgm:pt>
    <dgm:pt modelId="{23880B7D-C1EB-4A51-ABBB-22C7259AC237}" type="pres">
      <dgm:prSet presAssocID="{F1BCCB69-D36D-458F-ADD8-93D0621A6EDB}" presName="process" presStyleCnt="0"/>
      <dgm:spPr/>
    </dgm:pt>
    <dgm:pt modelId="{FB67DAD4-C5AC-4F52-8300-1049417C7983}" type="pres">
      <dgm:prSet presAssocID="{28E06139-D9B3-45E4-98A1-F1B040559EAE}" presName="composite1" presStyleCnt="0"/>
      <dgm:spPr/>
    </dgm:pt>
    <dgm:pt modelId="{964E9E6D-D727-416D-9A93-7CD7B1304196}" type="pres">
      <dgm:prSet presAssocID="{28E06139-D9B3-45E4-98A1-F1B040559EAE}" presName="dummyNode1" presStyleLbl="node1" presStyleIdx="0" presStyleCnt="3"/>
      <dgm:spPr/>
    </dgm:pt>
    <dgm:pt modelId="{695C7CDF-60F2-4FEB-9BB3-88310B34A794}" type="pres">
      <dgm:prSet presAssocID="{28E06139-D9B3-45E4-98A1-F1B040559EAE}" presName="childNode1" presStyleLbl="bgAcc1" presStyleIdx="0" presStyleCnt="3" custLinFactNeighborX="-35" custLinFactNeighborY="-59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4076B64-804F-4091-9DCC-2291EDF540C2}" type="pres">
      <dgm:prSet presAssocID="{28E06139-D9B3-45E4-98A1-F1B040559EAE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45FCF00-C9C1-4BA5-A5B9-33EB34DA3B0E}" type="pres">
      <dgm:prSet presAssocID="{28E06139-D9B3-45E4-98A1-F1B040559EAE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B5C87C6-772E-4E11-A97A-ABA085B0E272}" type="pres">
      <dgm:prSet presAssocID="{28E06139-D9B3-45E4-98A1-F1B040559EAE}" presName="connSite1" presStyleCnt="0"/>
      <dgm:spPr/>
    </dgm:pt>
    <dgm:pt modelId="{34077D25-5F8A-49EB-8DBC-BB692EB3711B}" type="pres">
      <dgm:prSet presAssocID="{0549DAB7-3AD8-4461-9CB4-87D6E0864A0C}" presName="Name9" presStyleLbl="sibTrans2D1" presStyleIdx="0" presStyleCnt="2"/>
      <dgm:spPr/>
      <dgm:t>
        <a:bodyPr/>
        <a:lstStyle/>
        <a:p>
          <a:endParaRPr lang="en-IN"/>
        </a:p>
      </dgm:t>
    </dgm:pt>
    <dgm:pt modelId="{55ADCC85-102F-4A1D-9ADC-323D935C88C3}" type="pres">
      <dgm:prSet presAssocID="{0AA63193-1A03-4273-A858-A7C2B0AC7FE2}" presName="composite2" presStyleCnt="0"/>
      <dgm:spPr/>
    </dgm:pt>
    <dgm:pt modelId="{31FF192F-B9A4-4C2E-ABD5-941783373059}" type="pres">
      <dgm:prSet presAssocID="{0AA63193-1A03-4273-A858-A7C2B0AC7FE2}" presName="dummyNode2" presStyleLbl="node1" presStyleIdx="0" presStyleCnt="3"/>
      <dgm:spPr/>
    </dgm:pt>
    <dgm:pt modelId="{9CC35E81-667F-4DB2-8A43-D7591B15CA88}" type="pres">
      <dgm:prSet presAssocID="{0AA63193-1A03-4273-A858-A7C2B0AC7FE2}" presName="childNode2" presStyleLbl="bgAcc1" presStyleIdx="1" presStyleCnt="3" custLinFactNeighborX="-1742" custLinFactNeighborY="1037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F9B8873-DFA5-4A47-B9A3-0883C409819B}" type="pres">
      <dgm:prSet presAssocID="{0AA63193-1A03-4273-A858-A7C2B0AC7FE2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3D70E32-131E-44C3-96C6-A5839C50A5EA}" type="pres">
      <dgm:prSet presAssocID="{0AA63193-1A03-4273-A858-A7C2B0AC7FE2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770AD6B-ECC6-4B38-B82D-9362C8698B40}" type="pres">
      <dgm:prSet presAssocID="{0AA63193-1A03-4273-A858-A7C2B0AC7FE2}" presName="connSite2" presStyleCnt="0"/>
      <dgm:spPr/>
    </dgm:pt>
    <dgm:pt modelId="{EE7F7608-8285-45DA-8D3B-80034308605A}" type="pres">
      <dgm:prSet presAssocID="{CD95E6D2-D875-4D57-915A-13B85F32F832}" presName="Name18" presStyleLbl="sibTrans2D1" presStyleIdx="1" presStyleCnt="2"/>
      <dgm:spPr/>
      <dgm:t>
        <a:bodyPr/>
        <a:lstStyle/>
        <a:p>
          <a:endParaRPr lang="en-IN"/>
        </a:p>
      </dgm:t>
    </dgm:pt>
    <dgm:pt modelId="{889ED345-44AD-4E60-8102-676BD3FD8A37}" type="pres">
      <dgm:prSet presAssocID="{9D3C8BD4-3939-4987-BCC3-65CB7B1E4B28}" presName="composite1" presStyleCnt="0"/>
      <dgm:spPr/>
    </dgm:pt>
    <dgm:pt modelId="{6D011AC8-971F-48AA-AFAB-98B78382008D}" type="pres">
      <dgm:prSet presAssocID="{9D3C8BD4-3939-4987-BCC3-65CB7B1E4B28}" presName="dummyNode1" presStyleLbl="node1" presStyleIdx="1" presStyleCnt="3"/>
      <dgm:spPr/>
    </dgm:pt>
    <dgm:pt modelId="{F654B56C-B77B-4B86-9D2E-FE4D620F62DC}" type="pres">
      <dgm:prSet presAssocID="{9D3C8BD4-3939-4987-BCC3-65CB7B1E4B28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B1F0C1-9091-41EB-81BD-21A5D98274F1}" type="pres">
      <dgm:prSet presAssocID="{9D3C8BD4-3939-4987-BCC3-65CB7B1E4B28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66CCC4E-E2BD-494D-BB9B-B02866C65CF8}" type="pres">
      <dgm:prSet presAssocID="{9D3C8BD4-3939-4987-BCC3-65CB7B1E4B28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B64DA3A-0946-47AA-831E-CCD11BD22D83}" type="pres">
      <dgm:prSet presAssocID="{9D3C8BD4-3939-4987-BCC3-65CB7B1E4B28}" presName="connSite1" presStyleCnt="0"/>
      <dgm:spPr/>
    </dgm:pt>
  </dgm:ptLst>
  <dgm:cxnLst>
    <dgm:cxn modelId="{BC845139-D0AC-4CBF-853B-1FACF5DBEA11}" type="presOf" srcId="{0AA63193-1A03-4273-A858-A7C2B0AC7FE2}" destId="{03D70E32-131E-44C3-96C6-A5839C50A5EA}" srcOrd="0" destOrd="0" presId="urn:microsoft.com/office/officeart/2005/8/layout/hProcess4"/>
    <dgm:cxn modelId="{2E555AEE-575F-49F6-9479-909A33B23E98}" type="presOf" srcId="{49C37450-C6CD-45B4-960A-181BF25E5B14}" destId="{E6B1F0C1-9091-41EB-81BD-21A5D98274F1}" srcOrd="1" destOrd="0" presId="urn:microsoft.com/office/officeart/2005/8/layout/hProcess4"/>
    <dgm:cxn modelId="{01855ECD-28F0-48D5-AF0B-93C10AA13F72}" srcId="{0AA63193-1A03-4273-A858-A7C2B0AC7FE2}" destId="{7E0AE966-3F2D-4E1C-8B02-9514D9C7A2A3}" srcOrd="2" destOrd="0" parTransId="{AC9C00FB-6BB7-4883-9E41-9F389B0B8E83}" sibTransId="{B58E8CDD-7A80-4521-9380-E5F3617E3472}"/>
    <dgm:cxn modelId="{499D37BF-9790-4AC4-A6BC-51609260362F}" srcId="{F1BCCB69-D36D-458F-ADD8-93D0621A6EDB}" destId="{0AA63193-1A03-4273-A858-A7C2B0AC7FE2}" srcOrd="1" destOrd="0" parTransId="{F3B114E2-4F09-4614-B850-8E94A2D6DCB3}" sibTransId="{CD95E6D2-D875-4D57-915A-13B85F32F832}"/>
    <dgm:cxn modelId="{773FBE5F-BF5E-4228-9241-7939BE15C9A0}" type="presOf" srcId="{66EBB111-A931-412E-80B2-2567B079296D}" destId="{44076B64-804F-4091-9DCC-2291EDF540C2}" srcOrd="1" destOrd="2" presId="urn:microsoft.com/office/officeart/2005/8/layout/hProcess4"/>
    <dgm:cxn modelId="{C8E7C3D9-C076-4A17-9405-F0DD6603177C}" srcId="{28E06139-D9B3-45E4-98A1-F1B040559EAE}" destId="{60D0CF83-21D6-4314-A014-05890F1E2739}" srcOrd="1" destOrd="0" parTransId="{2B84706C-F550-4997-887A-F98439EBFA51}" sibTransId="{0BC7F270-6A07-41EB-B664-1DC824C5F5DF}"/>
    <dgm:cxn modelId="{DE2270C1-1981-414A-83BB-68CC0CBCB6A9}" type="presOf" srcId="{B6B1B5EC-E223-4E95-B386-B5F18471583B}" destId="{E6B1F0C1-9091-41EB-81BD-21A5D98274F1}" srcOrd="1" destOrd="1" presId="urn:microsoft.com/office/officeart/2005/8/layout/hProcess4"/>
    <dgm:cxn modelId="{43D96F9F-43C7-4432-8E5B-32873F90E54C}" type="presOf" srcId="{0549DAB7-3AD8-4461-9CB4-87D6E0864A0C}" destId="{34077D25-5F8A-49EB-8DBC-BB692EB3711B}" srcOrd="0" destOrd="0" presId="urn:microsoft.com/office/officeart/2005/8/layout/hProcess4"/>
    <dgm:cxn modelId="{18F0A4EA-3242-4912-A765-3F67F574C85A}" type="presOf" srcId="{892347BC-0B35-4D3F-99B3-9FC8D08F2A45}" destId="{44076B64-804F-4091-9DCC-2291EDF540C2}" srcOrd="1" destOrd="0" presId="urn:microsoft.com/office/officeart/2005/8/layout/hProcess4"/>
    <dgm:cxn modelId="{ECE490C3-BDAA-422B-971A-C8EAA47235AF}" srcId="{0AA63193-1A03-4273-A858-A7C2B0AC7FE2}" destId="{7B5E3190-E93B-4C2C-8C20-69CD10CB4154}" srcOrd="1" destOrd="0" parTransId="{F5A065C6-D6D9-4E1B-A952-2A249828454F}" sibTransId="{BCB47A83-97FB-4FB3-B6D2-BF269D462F7C}"/>
    <dgm:cxn modelId="{02343520-9318-429C-9189-3CF4BB3DABA1}" type="presOf" srcId="{28E06139-D9B3-45E4-98A1-F1B040559EAE}" destId="{945FCF00-C9C1-4BA5-A5B9-33EB34DA3B0E}" srcOrd="0" destOrd="0" presId="urn:microsoft.com/office/officeart/2005/8/layout/hProcess4"/>
    <dgm:cxn modelId="{B7241C64-A031-4279-93E9-A18D5A078C02}" type="presOf" srcId="{7B5E3190-E93B-4C2C-8C20-69CD10CB4154}" destId="{AF9B8873-DFA5-4A47-B9A3-0883C409819B}" srcOrd="1" destOrd="1" presId="urn:microsoft.com/office/officeart/2005/8/layout/hProcess4"/>
    <dgm:cxn modelId="{3118FD97-026C-4094-BCAB-D38F80CB2C6C}" type="presOf" srcId="{AAE5AE7A-2832-4346-BDB5-EB2DDA7C4766}" destId="{9CC35E81-667F-4DB2-8A43-D7591B15CA88}" srcOrd="0" destOrd="0" presId="urn:microsoft.com/office/officeart/2005/8/layout/hProcess4"/>
    <dgm:cxn modelId="{E14C7F69-7433-4C8E-A974-2771A39F1F8B}" type="presOf" srcId="{66EBB111-A931-412E-80B2-2567B079296D}" destId="{695C7CDF-60F2-4FEB-9BB3-88310B34A794}" srcOrd="0" destOrd="2" presId="urn:microsoft.com/office/officeart/2005/8/layout/hProcess4"/>
    <dgm:cxn modelId="{48A1F63B-91D5-42FB-B4F0-8C77175D9B68}" type="presOf" srcId="{49C37450-C6CD-45B4-960A-181BF25E5B14}" destId="{F654B56C-B77B-4B86-9D2E-FE4D620F62DC}" srcOrd="0" destOrd="0" presId="urn:microsoft.com/office/officeart/2005/8/layout/hProcess4"/>
    <dgm:cxn modelId="{EAE3BAD8-1C4F-4766-A533-98B7E004C280}" srcId="{9D3C8BD4-3939-4987-BCC3-65CB7B1E4B28}" destId="{49C37450-C6CD-45B4-960A-181BF25E5B14}" srcOrd="0" destOrd="0" parTransId="{14D870A8-1FD2-451F-89CB-426CC51B9658}" sibTransId="{F0EBF61B-FCBE-465B-8FF7-2B6FCE4EBA03}"/>
    <dgm:cxn modelId="{29A52148-91C6-4EA6-A649-B2AEAB02CDED}" type="presOf" srcId="{B6B1B5EC-E223-4E95-B386-B5F18471583B}" destId="{F654B56C-B77B-4B86-9D2E-FE4D620F62DC}" srcOrd="0" destOrd="1" presId="urn:microsoft.com/office/officeart/2005/8/layout/hProcess4"/>
    <dgm:cxn modelId="{F2E60DE4-0B38-4B11-824B-12CEAA305B1F}" type="presOf" srcId="{E2DE8D3F-FFAB-4B6D-913F-1DA15CA85A83}" destId="{E6B1F0C1-9091-41EB-81BD-21A5D98274F1}" srcOrd="1" destOrd="2" presId="urn:microsoft.com/office/officeart/2005/8/layout/hProcess4"/>
    <dgm:cxn modelId="{BA861A0B-8A45-448F-BE16-4D200A41BE08}" type="presOf" srcId="{7E0AE966-3F2D-4E1C-8B02-9514D9C7A2A3}" destId="{9CC35E81-667F-4DB2-8A43-D7591B15CA88}" srcOrd="0" destOrd="2" presId="urn:microsoft.com/office/officeart/2005/8/layout/hProcess4"/>
    <dgm:cxn modelId="{EEE48EB0-6EFB-482A-9EFC-78D65D5FE6DB}" type="presOf" srcId="{7B5E3190-E93B-4C2C-8C20-69CD10CB4154}" destId="{9CC35E81-667F-4DB2-8A43-D7591B15CA88}" srcOrd="0" destOrd="1" presId="urn:microsoft.com/office/officeart/2005/8/layout/hProcess4"/>
    <dgm:cxn modelId="{9E82CC23-4A49-491A-B441-2617617E0C9B}" type="presOf" srcId="{AAE5AE7A-2832-4346-BDB5-EB2DDA7C4766}" destId="{AF9B8873-DFA5-4A47-B9A3-0883C409819B}" srcOrd="1" destOrd="0" presId="urn:microsoft.com/office/officeart/2005/8/layout/hProcess4"/>
    <dgm:cxn modelId="{51F26C3E-46CF-4116-88CF-128BC2940FEB}" srcId="{28E06139-D9B3-45E4-98A1-F1B040559EAE}" destId="{892347BC-0B35-4D3F-99B3-9FC8D08F2A45}" srcOrd="0" destOrd="0" parTransId="{62D42B79-C34C-4854-8D28-69BD55B9AB69}" sibTransId="{99CDC19F-6DA2-4AA3-BB78-B0A2AABAA6A8}"/>
    <dgm:cxn modelId="{6E600460-8CF2-42E1-AC40-5958BDD50C28}" type="presOf" srcId="{60D0CF83-21D6-4314-A014-05890F1E2739}" destId="{695C7CDF-60F2-4FEB-9BB3-88310B34A794}" srcOrd="0" destOrd="1" presId="urn:microsoft.com/office/officeart/2005/8/layout/hProcess4"/>
    <dgm:cxn modelId="{656914BC-1FD9-48F6-8493-1BCDF06F85DE}" type="presOf" srcId="{7E0AE966-3F2D-4E1C-8B02-9514D9C7A2A3}" destId="{AF9B8873-DFA5-4A47-B9A3-0883C409819B}" srcOrd="1" destOrd="2" presId="urn:microsoft.com/office/officeart/2005/8/layout/hProcess4"/>
    <dgm:cxn modelId="{08166315-78BD-494B-A38C-D14CF7C1A92E}" srcId="{28E06139-D9B3-45E4-98A1-F1B040559EAE}" destId="{66EBB111-A931-412E-80B2-2567B079296D}" srcOrd="2" destOrd="0" parTransId="{78B08B4A-DCB7-4176-9C76-AE16513E10CE}" sibTransId="{01915746-3535-4916-89A9-7322671F1D7A}"/>
    <dgm:cxn modelId="{035674F0-ADF3-4FA0-A5E8-AC035781653B}" type="presOf" srcId="{892347BC-0B35-4D3F-99B3-9FC8D08F2A45}" destId="{695C7CDF-60F2-4FEB-9BB3-88310B34A794}" srcOrd="0" destOrd="0" presId="urn:microsoft.com/office/officeart/2005/8/layout/hProcess4"/>
    <dgm:cxn modelId="{1EA641C9-D45E-4FB3-B85D-5B68D5AB1601}" srcId="{0AA63193-1A03-4273-A858-A7C2B0AC7FE2}" destId="{AAE5AE7A-2832-4346-BDB5-EB2DDA7C4766}" srcOrd="0" destOrd="0" parTransId="{9EB902A7-8CEB-4C25-9D7D-08E5ACC02EC8}" sibTransId="{0E24BED7-84BD-498A-AB17-0CFA45A978D9}"/>
    <dgm:cxn modelId="{6C8D3AAD-CFFB-4A30-B492-38C6107B9302}" srcId="{F1BCCB69-D36D-458F-ADD8-93D0621A6EDB}" destId="{9D3C8BD4-3939-4987-BCC3-65CB7B1E4B28}" srcOrd="2" destOrd="0" parTransId="{EBFA0423-2D8B-4B86-93BB-2372E13A715D}" sibTransId="{D5599A72-29AE-43CC-BA5F-D5D26ED28D7B}"/>
    <dgm:cxn modelId="{47B73471-FD63-4098-B17B-81695B573606}" type="presOf" srcId="{F1BCCB69-D36D-458F-ADD8-93D0621A6EDB}" destId="{6C79DB3B-B015-4435-90FC-47C85EF6AACE}" srcOrd="0" destOrd="0" presId="urn:microsoft.com/office/officeart/2005/8/layout/hProcess4"/>
    <dgm:cxn modelId="{70EA9295-1163-4B6B-BC7D-FA9DD7283DFF}" srcId="{9D3C8BD4-3939-4987-BCC3-65CB7B1E4B28}" destId="{B6B1B5EC-E223-4E95-B386-B5F18471583B}" srcOrd="1" destOrd="0" parTransId="{45304AB4-5722-4809-9135-03EAE1FFF717}" sibTransId="{6004FC9A-D4B9-4FBC-9E65-0D3AC771A8DA}"/>
    <dgm:cxn modelId="{C1E36BCC-75C8-48A9-B773-F619F79FE34C}" type="presOf" srcId="{E2DE8D3F-FFAB-4B6D-913F-1DA15CA85A83}" destId="{F654B56C-B77B-4B86-9D2E-FE4D620F62DC}" srcOrd="0" destOrd="2" presId="urn:microsoft.com/office/officeart/2005/8/layout/hProcess4"/>
    <dgm:cxn modelId="{86F93393-D202-46FE-83A7-F71615D365FF}" type="presOf" srcId="{60D0CF83-21D6-4314-A014-05890F1E2739}" destId="{44076B64-804F-4091-9DCC-2291EDF540C2}" srcOrd="1" destOrd="1" presId="urn:microsoft.com/office/officeart/2005/8/layout/hProcess4"/>
    <dgm:cxn modelId="{E93800E8-BC5F-4263-89BC-FC65468ABE9F}" type="presOf" srcId="{9D3C8BD4-3939-4987-BCC3-65CB7B1E4B28}" destId="{266CCC4E-E2BD-494D-BB9B-B02866C65CF8}" srcOrd="0" destOrd="0" presId="urn:microsoft.com/office/officeart/2005/8/layout/hProcess4"/>
    <dgm:cxn modelId="{E3F2D7DC-BBAF-44BB-8A2C-1CB73B545691}" type="presOf" srcId="{CD95E6D2-D875-4D57-915A-13B85F32F832}" destId="{EE7F7608-8285-45DA-8D3B-80034308605A}" srcOrd="0" destOrd="0" presId="urn:microsoft.com/office/officeart/2005/8/layout/hProcess4"/>
    <dgm:cxn modelId="{E123352B-4177-4D17-B704-BC2AB4032A79}" srcId="{9D3C8BD4-3939-4987-BCC3-65CB7B1E4B28}" destId="{E2DE8D3F-FFAB-4B6D-913F-1DA15CA85A83}" srcOrd="2" destOrd="0" parTransId="{AEFA687B-51E6-4C5E-B6BE-64183A2088AF}" sibTransId="{F4D5B324-8A25-42BF-BC6E-091DAD48818F}"/>
    <dgm:cxn modelId="{9FF313A5-B570-4CFD-8A36-109A71DBA6CB}" srcId="{F1BCCB69-D36D-458F-ADD8-93D0621A6EDB}" destId="{28E06139-D9B3-45E4-98A1-F1B040559EAE}" srcOrd="0" destOrd="0" parTransId="{8DE3E545-88CE-4A32-AD30-582641A071C9}" sibTransId="{0549DAB7-3AD8-4461-9CB4-87D6E0864A0C}"/>
    <dgm:cxn modelId="{83703D3B-4321-4CDD-B336-EF8C2CE42627}" type="presParOf" srcId="{6C79DB3B-B015-4435-90FC-47C85EF6AACE}" destId="{38862A92-15EB-4E28-B36B-52E51F3892F5}" srcOrd="0" destOrd="0" presId="urn:microsoft.com/office/officeart/2005/8/layout/hProcess4"/>
    <dgm:cxn modelId="{7687633F-4928-4A9B-8CC8-1F78BACA42DA}" type="presParOf" srcId="{6C79DB3B-B015-4435-90FC-47C85EF6AACE}" destId="{57B0C93B-7747-4BB4-BC62-0403C955242B}" srcOrd="1" destOrd="0" presId="urn:microsoft.com/office/officeart/2005/8/layout/hProcess4"/>
    <dgm:cxn modelId="{61AF62A7-478C-42A0-AE9A-04E6D35F9A7F}" type="presParOf" srcId="{6C79DB3B-B015-4435-90FC-47C85EF6AACE}" destId="{23880B7D-C1EB-4A51-ABBB-22C7259AC237}" srcOrd="2" destOrd="0" presId="urn:microsoft.com/office/officeart/2005/8/layout/hProcess4"/>
    <dgm:cxn modelId="{AD8F16F5-6F1B-40BA-AE3C-0408EBEB9F53}" type="presParOf" srcId="{23880B7D-C1EB-4A51-ABBB-22C7259AC237}" destId="{FB67DAD4-C5AC-4F52-8300-1049417C7983}" srcOrd="0" destOrd="0" presId="urn:microsoft.com/office/officeart/2005/8/layout/hProcess4"/>
    <dgm:cxn modelId="{7C918CF6-88CF-462E-9467-734B53B84F3D}" type="presParOf" srcId="{FB67DAD4-C5AC-4F52-8300-1049417C7983}" destId="{964E9E6D-D727-416D-9A93-7CD7B1304196}" srcOrd="0" destOrd="0" presId="urn:microsoft.com/office/officeart/2005/8/layout/hProcess4"/>
    <dgm:cxn modelId="{202F37C1-201D-4F29-932C-FDB0F878D107}" type="presParOf" srcId="{FB67DAD4-C5AC-4F52-8300-1049417C7983}" destId="{695C7CDF-60F2-4FEB-9BB3-88310B34A794}" srcOrd="1" destOrd="0" presId="urn:microsoft.com/office/officeart/2005/8/layout/hProcess4"/>
    <dgm:cxn modelId="{FED0F040-E869-413E-9ACD-8DB287DC8902}" type="presParOf" srcId="{FB67DAD4-C5AC-4F52-8300-1049417C7983}" destId="{44076B64-804F-4091-9DCC-2291EDF540C2}" srcOrd="2" destOrd="0" presId="urn:microsoft.com/office/officeart/2005/8/layout/hProcess4"/>
    <dgm:cxn modelId="{67C2FD35-0295-45F8-B0DD-FEB93A0E7D6A}" type="presParOf" srcId="{FB67DAD4-C5AC-4F52-8300-1049417C7983}" destId="{945FCF00-C9C1-4BA5-A5B9-33EB34DA3B0E}" srcOrd="3" destOrd="0" presId="urn:microsoft.com/office/officeart/2005/8/layout/hProcess4"/>
    <dgm:cxn modelId="{D6ECB444-AB63-489A-B330-A04405EDF648}" type="presParOf" srcId="{FB67DAD4-C5AC-4F52-8300-1049417C7983}" destId="{1B5C87C6-772E-4E11-A97A-ABA085B0E272}" srcOrd="4" destOrd="0" presId="urn:microsoft.com/office/officeart/2005/8/layout/hProcess4"/>
    <dgm:cxn modelId="{2B70C1D9-8035-4DF4-8631-62E5EC1C130B}" type="presParOf" srcId="{23880B7D-C1EB-4A51-ABBB-22C7259AC237}" destId="{34077D25-5F8A-49EB-8DBC-BB692EB3711B}" srcOrd="1" destOrd="0" presId="urn:microsoft.com/office/officeart/2005/8/layout/hProcess4"/>
    <dgm:cxn modelId="{5FADE82D-ADC4-4DCF-8A56-646CB7A1D176}" type="presParOf" srcId="{23880B7D-C1EB-4A51-ABBB-22C7259AC237}" destId="{55ADCC85-102F-4A1D-9ADC-323D935C88C3}" srcOrd="2" destOrd="0" presId="urn:microsoft.com/office/officeart/2005/8/layout/hProcess4"/>
    <dgm:cxn modelId="{13ACAF21-0663-413D-8CE6-499FCE6B5C02}" type="presParOf" srcId="{55ADCC85-102F-4A1D-9ADC-323D935C88C3}" destId="{31FF192F-B9A4-4C2E-ABD5-941783373059}" srcOrd="0" destOrd="0" presId="urn:microsoft.com/office/officeart/2005/8/layout/hProcess4"/>
    <dgm:cxn modelId="{E0A959FC-55C9-43E9-B395-54BA4AC56185}" type="presParOf" srcId="{55ADCC85-102F-4A1D-9ADC-323D935C88C3}" destId="{9CC35E81-667F-4DB2-8A43-D7591B15CA88}" srcOrd="1" destOrd="0" presId="urn:microsoft.com/office/officeart/2005/8/layout/hProcess4"/>
    <dgm:cxn modelId="{6F09F868-9BA9-40F8-92F6-4DF7D48744D7}" type="presParOf" srcId="{55ADCC85-102F-4A1D-9ADC-323D935C88C3}" destId="{AF9B8873-DFA5-4A47-B9A3-0883C409819B}" srcOrd="2" destOrd="0" presId="urn:microsoft.com/office/officeart/2005/8/layout/hProcess4"/>
    <dgm:cxn modelId="{CC9E29F5-4353-4D82-941E-80D9738675B5}" type="presParOf" srcId="{55ADCC85-102F-4A1D-9ADC-323D935C88C3}" destId="{03D70E32-131E-44C3-96C6-A5839C50A5EA}" srcOrd="3" destOrd="0" presId="urn:microsoft.com/office/officeart/2005/8/layout/hProcess4"/>
    <dgm:cxn modelId="{B4B7E271-0AED-495B-B9A8-15FF979B05B1}" type="presParOf" srcId="{55ADCC85-102F-4A1D-9ADC-323D935C88C3}" destId="{4770AD6B-ECC6-4B38-B82D-9362C8698B40}" srcOrd="4" destOrd="0" presId="urn:microsoft.com/office/officeart/2005/8/layout/hProcess4"/>
    <dgm:cxn modelId="{2404CD0A-33AF-4D80-84E1-C2A0A1D8E74D}" type="presParOf" srcId="{23880B7D-C1EB-4A51-ABBB-22C7259AC237}" destId="{EE7F7608-8285-45DA-8D3B-80034308605A}" srcOrd="3" destOrd="0" presId="urn:microsoft.com/office/officeart/2005/8/layout/hProcess4"/>
    <dgm:cxn modelId="{80E4AF6D-A860-4F4E-8D75-7535D468390D}" type="presParOf" srcId="{23880B7D-C1EB-4A51-ABBB-22C7259AC237}" destId="{889ED345-44AD-4E60-8102-676BD3FD8A37}" srcOrd="4" destOrd="0" presId="urn:microsoft.com/office/officeart/2005/8/layout/hProcess4"/>
    <dgm:cxn modelId="{73DD81D9-41CA-41A8-BF49-857FBB1294CC}" type="presParOf" srcId="{889ED345-44AD-4E60-8102-676BD3FD8A37}" destId="{6D011AC8-971F-48AA-AFAB-98B78382008D}" srcOrd="0" destOrd="0" presId="urn:microsoft.com/office/officeart/2005/8/layout/hProcess4"/>
    <dgm:cxn modelId="{9D35ACB6-0587-4AAC-8309-51A3FBAF16A8}" type="presParOf" srcId="{889ED345-44AD-4E60-8102-676BD3FD8A37}" destId="{F654B56C-B77B-4B86-9D2E-FE4D620F62DC}" srcOrd="1" destOrd="0" presId="urn:microsoft.com/office/officeart/2005/8/layout/hProcess4"/>
    <dgm:cxn modelId="{4C2F00CD-11F0-486B-88AD-1CD42D59CA38}" type="presParOf" srcId="{889ED345-44AD-4E60-8102-676BD3FD8A37}" destId="{E6B1F0C1-9091-41EB-81BD-21A5D98274F1}" srcOrd="2" destOrd="0" presId="urn:microsoft.com/office/officeart/2005/8/layout/hProcess4"/>
    <dgm:cxn modelId="{30A70430-9F17-46CC-8ED3-09BAD2304937}" type="presParOf" srcId="{889ED345-44AD-4E60-8102-676BD3FD8A37}" destId="{266CCC4E-E2BD-494D-BB9B-B02866C65CF8}" srcOrd="3" destOrd="0" presId="urn:microsoft.com/office/officeart/2005/8/layout/hProcess4"/>
    <dgm:cxn modelId="{747162C6-E55B-4554-87E2-42CD1D630737}" type="presParOf" srcId="{889ED345-44AD-4E60-8102-676BD3FD8A37}" destId="{1B64DA3A-0946-47AA-831E-CCD11BD22D8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33B765-4334-474C-9A55-16D30F13F06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F07C23C-CE67-4450-933C-440D34C4BDA4}">
      <dgm:prSet phldrT="[Text]"/>
      <dgm:spPr/>
      <dgm:t>
        <a:bodyPr/>
        <a:lstStyle/>
        <a:p>
          <a:r>
            <a:rPr lang="en-IN" dirty="0" smtClean="0"/>
            <a:t>Need</a:t>
          </a:r>
          <a:endParaRPr lang="en-IN" dirty="0"/>
        </a:p>
      </dgm:t>
    </dgm:pt>
    <dgm:pt modelId="{4134B7C0-24FC-491C-85B3-E9A5B1DAB058}" type="parTrans" cxnId="{8C6D15B1-6CBA-4026-92A0-01E6E7F0F4E8}">
      <dgm:prSet/>
      <dgm:spPr/>
      <dgm:t>
        <a:bodyPr/>
        <a:lstStyle/>
        <a:p>
          <a:endParaRPr lang="en-IN"/>
        </a:p>
      </dgm:t>
    </dgm:pt>
    <dgm:pt modelId="{02DEC248-4E44-4608-B1BE-00F4973241E5}" type="sibTrans" cxnId="{8C6D15B1-6CBA-4026-92A0-01E6E7F0F4E8}">
      <dgm:prSet/>
      <dgm:spPr/>
      <dgm:t>
        <a:bodyPr/>
        <a:lstStyle/>
        <a:p>
          <a:endParaRPr lang="en-IN"/>
        </a:p>
      </dgm:t>
    </dgm:pt>
    <dgm:pt modelId="{1883402E-620B-4927-8021-BB857E9B99DC}">
      <dgm:prSet phldrT="[Text]"/>
      <dgm:spPr/>
      <dgm:t>
        <a:bodyPr/>
        <a:lstStyle/>
        <a:p>
          <a:r>
            <a:rPr lang="en-IN" b="1" dirty="0" smtClean="0"/>
            <a:t>Transformational Role of Education</a:t>
          </a:r>
          <a:endParaRPr lang="en-IN" b="1" dirty="0"/>
        </a:p>
      </dgm:t>
    </dgm:pt>
    <dgm:pt modelId="{7FCE8828-F258-4F23-B2FB-E83D000C12D3}" type="parTrans" cxnId="{1C00A81A-EC96-4A00-A95F-937B853FC17A}">
      <dgm:prSet/>
      <dgm:spPr/>
      <dgm:t>
        <a:bodyPr/>
        <a:lstStyle/>
        <a:p>
          <a:endParaRPr lang="en-IN"/>
        </a:p>
      </dgm:t>
    </dgm:pt>
    <dgm:pt modelId="{49486A9A-6551-458E-9F24-7DB0D5D09810}" type="sibTrans" cxnId="{1C00A81A-EC96-4A00-A95F-937B853FC17A}">
      <dgm:prSet/>
      <dgm:spPr/>
      <dgm:t>
        <a:bodyPr/>
        <a:lstStyle/>
        <a:p>
          <a:endParaRPr lang="en-IN"/>
        </a:p>
      </dgm:t>
    </dgm:pt>
    <dgm:pt modelId="{6B199A16-228F-4094-BB80-1A345686C907}">
      <dgm:prSet phldrT="[Text]"/>
      <dgm:spPr/>
      <dgm:t>
        <a:bodyPr/>
        <a:lstStyle/>
        <a:p>
          <a:r>
            <a:rPr lang="en-IN" dirty="0" smtClean="0"/>
            <a:t>Objective</a:t>
          </a:r>
          <a:endParaRPr lang="en-IN" dirty="0"/>
        </a:p>
      </dgm:t>
    </dgm:pt>
    <dgm:pt modelId="{2A950241-162E-498D-A607-C3C892EE59EB}" type="parTrans" cxnId="{1327BDEB-FA56-49F9-9158-97F032751D15}">
      <dgm:prSet/>
      <dgm:spPr/>
      <dgm:t>
        <a:bodyPr/>
        <a:lstStyle/>
        <a:p>
          <a:endParaRPr lang="en-IN"/>
        </a:p>
      </dgm:t>
    </dgm:pt>
    <dgm:pt modelId="{185965BE-80EF-43DC-8AAE-E022171F88AF}" type="sibTrans" cxnId="{1327BDEB-FA56-49F9-9158-97F032751D15}">
      <dgm:prSet/>
      <dgm:spPr/>
      <dgm:t>
        <a:bodyPr/>
        <a:lstStyle/>
        <a:p>
          <a:endParaRPr lang="en-IN"/>
        </a:p>
      </dgm:t>
    </dgm:pt>
    <dgm:pt modelId="{D8346E9B-89E3-48D5-8C64-74AA7DCF96AF}">
      <dgm:prSet phldrT="[Text]"/>
      <dgm:spPr/>
      <dgm:t>
        <a:bodyPr/>
        <a:lstStyle/>
        <a:p>
          <a:r>
            <a:rPr lang="en-IN" dirty="0" smtClean="0"/>
            <a:t>To promote reflectiveness about human values and value- driven leadership through research, public discourse, education and training focused on value.</a:t>
          </a:r>
          <a:endParaRPr lang="en-IN" dirty="0"/>
        </a:p>
      </dgm:t>
    </dgm:pt>
    <dgm:pt modelId="{1F2A3C56-CBF8-40F2-8F35-3C90701AEF4B}" type="parTrans" cxnId="{4009A38A-D59E-4D99-929C-3F2B80621541}">
      <dgm:prSet/>
      <dgm:spPr/>
      <dgm:t>
        <a:bodyPr/>
        <a:lstStyle/>
        <a:p>
          <a:endParaRPr lang="en-IN"/>
        </a:p>
      </dgm:t>
    </dgm:pt>
    <dgm:pt modelId="{542B4446-0251-4257-896A-2F93FF9A521A}" type="sibTrans" cxnId="{4009A38A-D59E-4D99-929C-3F2B80621541}">
      <dgm:prSet/>
      <dgm:spPr/>
      <dgm:t>
        <a:bodyPr/>
        <a:lstStyle/>
        <a:p>
          <a:endParaRPr lang="en-IN"/>
        </a:p>
      </dgm:t>
    </dgm:pt>
    <dgm:pt modelId="{7AE7C169-7D28-4ADA-8557-8EACE4B6CEDC}">
      <dgm:prSet phldrT="[Text]"/>
      <dgm:spPr/>
      <dgm:t>
        <a:bodyPr/>
        <a:lstStyle/>
        <a:p>
          <a:r>
            <a:rPr lang="en-IN" dirty="0" smtClean="0"/>
            <a:t>Activities</a:t>
          </a:r>
          <a:endParaRPr lang="en-IN" dirty="0"/>
        </a:p>
      </dgm:t>
    </dgm:pt>
    <dgm:pt modelId="{9ED631B9-44F9-42C3-929D-62D9DF390DEB}" type="parTrans" cxnId="{247B50A9-DAC6-4826-9406-2BF56EC8E7C5}">
      <dgm:prSet/>
      <dgm:spPr/>
      <dgm:t>
        <a:bodyPr/>
        <a:lstStyle/>
        <a:p>
          <a:endParaRPr lang="en-IN"/>
        </a:p>
      </dgm:t>
    </dgm:pt>
    <dgm:pt modelId="{A3A97146-C838-4B8C-A558-B59A8E50152A}" type="sibTrans" cxnId="{247B50A9-DAC6-4826-9406-2BF56EC8E7C5}">
      <dgm:prSet/>
      <dgm:spPr/>
      <dgm:t>
        <a:bodyPr/>
        <a:lstStyle/>
        <a:p>
          <a:endParaRPr lang="en-IN"/>
        </a:p>
      </dgm:t>
    </dgm:pt>
    <dgm:pt modelId="{B225BA6F-2B28-42EC-B957-411D4740BBE6}">
      <dgm:prSet phldrT="[Text]"/>
      <dgm:spPr/>
      <dgm:t>
        <a:bodyPr/>
        <a:lstStyle/>
        <a:p>
          <a:r>
            <a:rPr lang="en-IN" dirty="0" smtClean="0"/>
            <a:t>Academic programs for sensitising students towards value education and professional ethics. </a:t>
          </a:r>
          <a:endParaRPr lang="en-IN" dirty="0"/>
        </a:p>
      </dgm:t>
    </dgm:pt>
    <dgm:pt modelId="{99C5BCD4-DD90-4DE4-984C-A962E685136A}" type="parTrans" cxnId="{C5F86AE7-C806-41E7-9EAE-59E27D480844}">
      <dgm:prSet/>
      <dgm:spPr/>
      <dgm:t>
        <a:bodyPr/>
        <a:lstStyle/>
        <a:p>
          <a:endParaRPr lang="en-IN"/>
        </a:p>
      </dgm:t>
    </dgm:pt>
    <dgm:pt modelId="{CA5C44D0-8D5B-46CF-8BF0-6F6540D63716}" type="sibTrans" cxnId="{C5F86AE7-C806-41E7-9EAE-59E27D480844}">
      <dgm:prSet/>
      <dgm:spPr/>
      <dgm:t>
        <a:bodyPr/>
        <a:lstStyle/>
        <a:p>
          <a:endParaRPr lang="en-IN"/>
        </a:p>
      </dgm:t>
    </dgm:pt>
    <dgm:pt modelId="{747FD8C3-6A1F-4CAF-B4D7-1F7C90072D91}">
      <dgm:prSet phldrT="[Text]" phldr="1"/>
      <dgm:spPr/>
      <dgm:t>
        <a:bodyPr/>
        <a:lstStyle/>
        <a:p>
          <a:endParaRPr lang="en-IN" dirty="0"/>
        </a:p>
      </dgm:t>
    </dgm:pt>
    <dgm:pt modelId="{E50540C5-0A67-4728-AD7C-6615CA07FA46}" type="parTrans" cxnId="{B5907FE0-2DB9-485F-8CD7-3F4934062017}">
      <dgm:prSet/>
      <dgm:spPr/>
      <dgm:t>
        <a:bodyPr/>
        <a:lstStyle/>
        <a:p>
          <a:endParaRPr lang="en-IN"/>
        </a:p>
      </dgm:t>
    </dgm:pt>
    <dgm:pt modelId="{04E24722-EB2F-40DA-B7C4-5BA34386FA5D}" type="sibTrans" cxnId="{B5907FE0-2DB9-485F-8CD7-3F4934062017}">
      <dgm:prSet/>
      <dgm:spPr/>
      <dgm:t>
        <a:bodyPr/>
        <a:lstStyle/>
        <a:p>
          <a:endParaRPr lang="en-IN"/>
        </a:p>
      </dgm:t>
    </dgm:pt>
    <dgm:pt modelId="{A17C332D-6534-44C8-BE9A-D1506445647F}">
      <dgm:prSet/>
      <dgm:spPr/>
      <dgm:t>
        <a:bodyPr/>
        <a:lstStyle/>
        <a:p>
          <a:r>
            <a:rPr lang="en-IN" smtClean="0"/>
            <a:t>Preparing innovative resource material for value education in management, such as monographs, books, video films, practical training modules etc.</a:t>
          </a:r>
          <a:endParaRPr lang="en-IN" dirty="0" smtClean="0"/>
        </a:p>
      </dgm:t>
    </dgm:pt>
    <dgm:pt modelId="{512D2831-F5CC-4448-9FA0-F7EC22BA5092}" type="parTrans" cxnId="{5E267CF1-CCDF-4C60-9A9D-854595E9E067}">
      <dgm:prSet/>
      <dgm:spPr/>
      <dgm:t>
        <a:bodyPr/>
        <a:lstStyle/>
        <a:p>
          <a:endParaRPr lang="en-IN"/>
        </a:p>
      </dgm:t>
    </dgm:pt>
    <dgm:pt modelId="{C1A764DC-B904-40B2-B7C9-42FE49BC92FB}" type="sibTrans" cxnId="{5E267CF1-CCDF-4C60-9A9D-854595E9E067}">
      <dgm:prSet/>
      <dgm:spPr/>
      <dgm:t>
        <a:bodyPr/>
        <a:lstStyle/>
        <a:p>
          <a:endParaRPr lang="en-IN"/>
        </a:p>
      </dgm:t>
    </dgm:pt>
    <dgm:pt modelId="{F500C1C4-4307-414B-8772-D9307B45FFA0}">
      <dgm:prSet/>
      <dgm:spPr/>
      <dgm:t>
        <a:bodyPr/>
        <a:lstStyle/>
        <a:p>
          <a:r>
            <a:rPr lang="en-IN" smtClean="0"/>
            <a:t>To design and conduct training programs and workshops for executives, academicians and civil society members in developing competency in providing value-based leadership.</a:t>
          </a:r>
          <a:endParaRPr lang="en-IN" dirty="0" smtClean="0"/>
        </a:p>
      </dgm:t>
    </dgm:pt>
    <dgm:pt modelId="{41E860A7-4628-42F9-9E55-FDF616918327}" type="parTrans" cxnId="{C4719252-B301-4BD6-8A65-4CE930D90189}">
      <dgm:prSet/>
      <dgm:spPr/>
      <dgm:t>
        <a:bodyPr/>
        <a:lstStyle/>
        <a:p>
          <a:endParaRPr lang="en-IN"/>
        </a:p>
      </dgm:t>
    </dgm:pt>
    <dgm:pt modelId="{7E0108B7-E448-4143-8B3F-60AF3A9A57A1}" type="sibTrans" cxnId="{C4719252-B301-4BD6-8A65-4CE930D90189}">
      <dgm:prSet/>
      <dgm:spPr/>
      <dgm:t>
        <a:bodyPr/>
        <a:lstStyle/>
        <a:p>
          <a:endParaRPr lang="en-IN"/>
        </a:p>
      </dgm:t>
    </dgm:pt>
    <dgm:pt modelId="{12D920FE-E7FB-46E1-95F5-3F7CB2A10BAE}">
      <dgm:prSet/>
      <dgm:spPr/>
      <dgm:t>
        <a:bodyPr/>
        <a:lstStyle/>
        <a:p>
          <a:r>
            <a:rPr lang="en-IN" dirty="0" smtClean="0"/>
            <a:t>To provide assistance in the development of curriculum in human values and value-driven leadership for other educational institutions.</a:t>
          </a:r>
          <a:endParaRPr lang="en-IN" dirty="0"/>
        </a:p>
      </dgm:t>
    </dgm:pt>
    <dgm:pt modelId="{0F43388F-9129-488D-B9B4-A27C142FC366}" type="parTrans" cxnId="{924006D1-3225-46D6-A2D2-AD88684653C3}">
      <dgm:prSet/>
      <dgm:spPr/>
      <dgm:t>
        <a:bodyPr/>
        <a:lstStyle/>
        <a:p>
          <a:endParaRPr lang="en-IN"/>
        </a:p>
      </dgm:t>
    </dgm:pt>
    <dgm:pt modelId="{DC6602C9-87FD-4BD2-9232-12A08A8E3DCA}" type="sibTrans" cxnId="{924006D1-3225-46D6-A2D2-AD88684653C3}">
      <dgm:prSet/>
      <dgm:spPr/>
      <dgm:t>
        <a:bodyPr/>
        <a:lstStyle/>
        <a:p>
          <a:endParaRPr lang="en-IN"/>
        </a:p>
      </dgm:t>
    </dgm:pt>
    <dgm:pt modelId="{D5589BF1-C053-4D14-85C6-18CF6CEAD13E}">
      <dgm:prSet/>
      <dgm:spPr/>
      <dgm:t>
        <a:bodyPr/>
        <a:lstStyle/>
        <a:p>
          <a:r>
            <a:rPr lang="en-IN" smtClean="0"/>
            <a:t>Establishing a value education cell at institutional level to promote awareness on value education and planning activities.</a:t>
          </a:r>
          <a:endParaRPr lang="en-IN" dirty="0" smtClean="0"/>
        </a:p>
      </dgm:t>
    </dgm:pt>
    <dgm:pt modelId="{6B9AF7E2-0513-4379-9812-2F3A3626DC73}" type="parTrans" cxnId="{10BFDAAC-AE69-4AFA-B125-171F7678F00B}">
      <dgm:prSet/>
      <dgm:spPr/>
      <dgm:t>
        <a:bodyPr/>
        <a:lstStyle/>
        <a:p>
          <a:endParaRPr lang="en-IN"/>
        </a:p>
      </dgm:t>
    </dgm:pt>
    <dgm:pt modelId="{3BF6714C-5122-4A99-909E-629D9E9230AB}" type="sibTrans" cxnId="{10BFDAAC-AE69-4AFA-B125-171F7678F00B}">
      <dgm:prSet/>
      <dgm:spPr/>
      <dgm:t>
        <a:bodyPr/>
        <a:lstStyle/>
        <a:p>
          <a:endParaRPr lang="en-IN"/>
        </a:p>
      </dgm:t>
    </dgm:pt>
    <dgm:pt modelId="{4ACD2EF4-46E4-4840-8F38-3C9AD03A4FAE}">
      <dgm:prSet/>
      <dgm:spPr/>
      <dgm:t>
        <a:bodyPr/>
        <a:lstStyle/>
        <a:p>
          <a:r>
            <a:rPr lang="en-IN" smtClean="0"/>
            <a:t>Inclusion of Ethical Content in each course for blending values with skill.</a:t>
          </a:r>
          <a:endParaRPr lang="en-IN" dirty="0"/>
        </a:p>
      </dgm:t>
    </dgm:pt>
    <dgm:pt modelId="{3338D8C5-C0C5-42A1-8915-90351EBB325C}" type="parTrans" cxnId="{AAFB862C-B69E-4CC4-9F61-C28E368617DF}">
      <dgm:prSet/>
      <dgm:spPr/>
      <dgm:t>
        <a:bodyPr/>
        <a:lstStyle/>
        <a:p>
          <a:endParaRPr lang="en-IN"/>
        </a:p>
      </dgm:t>
    </dgm:pt>
    <dgm:pt modelId="{1D7517FB-1ABF-49B5-8B61-6DEAE03E109F}" type="sibTrans" cxnId="{AAFB862C-B69E-4CC4-9F61-C28E368617DF}">
      <dgm:prSet/>
      <dgm:spPr/>
      <dgm:t>
        <a:bodyPr/>
        <a:lstStyle/>
        <a:p>
          <a:endParaRPr lang="en-IN"/>
        </a:p>
      </dgm:t>
    </dgm:pt>
    <dgm:pt modelId="{347D50AA-CD18-477E-8479-FBCAF8647E80}">
      <dgm:prSet/>
      <dgm:spPr/>
      <dgm:t>
        <a:bodyPr/>
        <a:lstStyle/>
        <a:p>
          <a:r>
            <a:rPr lang="en-IN" smtClean="0"/>
            <a:t>Credit Course on Human Values and Professional Ethics.</a:t>
          </a:r>
          <a:endParaRPr lang="en-IN" dirty="0"/>
        </a:p>
      </dgm:t>
    </dgm:pt>
    <dgm:pt modelId="{A4E8A418-5950-4BA8-A4C8-8D1DC9BA5790}" type="parTrans" cxnId="{8DDD4DF0-6E4B-471C-A9F5-FBE0B8D2B192}">
      <dgm:prSet/>
      <dgm:spPr/>
      <dgm:t>
        <a:bodyPr/>
        <a:lstStyle/>
        <a:p>
          <a:endParaRPr lang="en-IN"/>
        </a:p>
      </dgm:t>
    </dgm:pt>
    <dgm:pt modelId="{FA3A05A5-DA41-47FD-A3C0-1C7725B66F17}" type="sibTrans" cxnId="{8DDD4DF0-6E4B-471C-A9F5-FBE0B8D2B192}">
      <dgm:prSet/>
      <dgm:spPr/>
      <dgm:t>
        <a:bodyPr/>
        <a:lstStyle/>
        <a:p>
          <a:endParaRPr lang="en-IN"/>
        </a:p>
      </dgm:t>
    </dgm:pt>
    <dgm:pt modelId="{5ABB0980-8CEE-42FC-A371-CFF527D5AF33}">
      <dgm:prSet/>
      <dgm:spPr/>
      <dgm:t>
        <a:bodyPr/>
        <a:lstStyle/>
        <a:p>
          <a:r>
            <a:rPr lang="en-IN" smtClean="0"/>
            <a:t>Regular trainings for faculty members.</a:t>
          </a:r>
          <a:endParaRPr lang="en-IN" dirty="0" smtClean="0"/>
        </a:p>
      </dgm:t>
    </dgm:pt>
    <dgm:pt modelId="{8E6F07FB-F113-4D6C-B7E5-47984D7F0DE4}" type="parTrans" cxnId="{524F30E4-912F-4D16-9984-3F41C61E16B8}">
      <dgm:prSet/>
      <dgm:spPr/>
      <dgm:t>
        <a:bodyPr/>
        <a:lstStyle/>
        <a:p>
          <a:endParaRPr lang="en-IN"/>
        </a:p>
      </dgm:t>
    </dgm:pt>
    <dgm:pt modelId="{CFBB55DC-355D-4CCA-AD61-0756C961F013}" type="sibTrans" cxnId="{524F30E4-912F-4D16-9984-3F41C61E16B8}">
      <dgm:prSet/>
      <dgm:spPr/>
      <dgm:t>
        <a:bodyPr/>
        <a:lstStyle/>
        <a:p>
          <a:endParaRPr lang="en-IN"/>
        </a:p>
      </dgm:t>
    </dgm:pt>
    <dgm:pt modelId="{1DE05500-6DEC-4ABA-A47F-6969EE34C587}">
      <dgm:prSet/>
      <dgm:spPr/>
      <dgm:t>
        <a:bodyPr/>
        <a:lstStyle/>
        <a:p>
          <a:r>
            <a:rPr lang="en-IN" smtClean="0"/>
            <a:t>Regular interaction of students and members of VE cell to promote the appreciation of Professional Ethics among students and practising managers  through case studies </a:t>
          </a:r>
          <a:endParaRPr lang="en-IN" dirty="0"/>
        </a:p>
      </dgm:t>
    </dgm:pt>
    <dgm:pt modelId="{A012800D-3A45-4C94-9A9C-76406FBC57AB}" type="parTrans" cxnId="{E29615CB-8BBF-4E85-88C6-FA7D9ED5658C}">
      <dgm:prSet/>
      <dgm:spPr/>
      <dgm:t>
        <a:bodyPr/>
        <a:lstStyle/>
        <a:p>
          <a:endParaRPr lang="en-IN"/>
        </a:p>
      </dgm:t>
    </dgm:pt>
    <dgm:pt modelId="{9DE2EA5A-B6B7-4304-9017-795086B5C4F4}" type="sibTrans" cxnId="{E29615CB-8BBF-4E85-88C6-FA7D9ED5658C}">
      <dgm:prSet/>
      <dgm:spPr/>
      <dgm:t>
        <a:bodyPr/>
        <a:lstStyle/>
        <a:p>
          <a:endParaRPr lang="en-IN"/>
        </a:p>
      </dgm:t>
    </dgm:pt>
    <dgm:pt modelId="{6F94D83D-9979-4872-94E0-41E308B05B9E}">
      <dgm:prSet/>
      <dgm:spPr/>
      <dgm:t>
        <a:bodyPr/>
        <a:lstStyle/>
        <a:p>
          <a:r>
            <a:rPr lang="en-IN" dirty="0" smtClean="0"/>
            <a:t>Open Forum discussions of stake holders for value creation and improved competency</a:t>
          </a:r>
          <a:endParaRPr lang="en-IN" dirty="0"/>
        </a:p>
      </dgm:t>
    </dgm:pt>
    <dgm:pt modelId="{10DCF3F1-EE73-4AB3-B9F7-54FAA88630B4}" type="parTrans" cxnId="{02D6567D-8CB0-4958-BD40-AF8F2B1868D4}">
      <dgm:prSet/>
      <dgm:spPr/>
      <dgm:t>
        <a:bodyPr/>
        <a:lstStyle/>
        <a:p>
          <a:endParaRPr lang="en-IN"/>
        </a:p>
      </dgm:t>
    </dgm:pt>
    <dgm:pt modelId="{992022A0-0AAD-447A-9569-9A6CEFF6046E}" type="sibTrans" cxnId="{02D6567D-8CB0-4958-BD40-AF8F2B1868D4}">
      <dgm:prSet/>
      <dgm:spPr/>
      <dgm:t>
        <a:bodyPr/>
        <a:lstStyle/>
        <a:p>
          <a:endParaRPr lang="en-IN"/>
        </a:p>
      </dgm:t>
    </dgm:pt>
    <dgm:pt modelId="{F8923FAF-B7E6-46FF-89A0-7E5FDBC26F38}">
      <dgm:prSet phldrT="[Text]"/>
      <dgm:spPr/>
      <dgm:t>
        <a:bodyPr/>
        <a:lstStyle/>
        <a:p>
          <a:r>
            <a:rPr lang="en-GB" dirty="0" smtClean="0">
              <a:latin typeface="Arial" charset="0"/>
              <a:cs typeface="Arial" charset="0"/>
            </a:rPr>
            <a:t>The role of education is to enable transformation by way of ensuring the development of the competence to live with Definite Human Conduct</a:t>
          </a:r>
          <a:endParaRPr lang="en-IN" dirty="0"/>
        </a:p>
      </dgm:t>
    </dgm:pt>
    <dgm:pt modelId="{D39D46F2-1117-447A-A9BC-CF3A3E985C73}" type="parTrans" cxnId="{7CDEB684-382E-408F-B9AE-42C805B92C0B}">
      <dgm:prSet/>
      <dgm:spPr/>
      <dgm:t>
        <a:bodyPr/>
        <a:lstStyle/>
        <a:p>
          <a:endParaRPr lang="en-IN"/>
        </a:p>
      </dgm:t>
    </dgm:pt>
    <dgm:pt modelId="{4B991C54-25EB-45D6-98DC-88422231E823}" type="sibTrans" cxnId="{7CDEB684-382E-408F-B9AE-42C805B92C0B}">
      <dgm:prSet/>
      <dgm:spPr/>
      <dgm:t>
        <a:bodyPr/>
        <a:lstStyle/>
        <a:p>
          <a:endParaRPr lang="en-IN"/>
        </a:p>
      </dgm:t>
    </dgm:pt>
    <dgm:pt modelId="{17DC6CE1-D17B-4CBC-A37C-FCECECBF7428}">
      <dgm:prSet phldrT="[Text]"/>
      <dgm:spPr/>
      <dgm:t>
        <a:bodyPr/>
        <a:lstStyle/>
        <a:p>
          <a:endParaRPr lang="en-IN" dirty="0"/>
        </a:p>
      </dgm:t>
    </dgm:pt>
    <dgm:pt modelId="{7E825852-44A1-477F-9AE1-64C39E1A38B8}" type="parTrans" cxnId="{3FCCA088-1199-4606-BEB3-F2D7862AE159}">
      <dgm:prSet/>
      <dgm:spPr/>
      <dgm:t>
        <a:bodyPr/>
        <a:lstStyle/>
        <a:p>
          <a:endParaRPr lang="en-IN"/>
        </a:p>
      </dgm:t>
    </dgm:pt>
    <dgm:pt modelId="{DB5E97C5-D55A-41B8-951F-D8459968EBBD}" type="sibTrans" cxnId="{3FCCA088-1199-4606-BEB3-F2D7862AE159}">
      <dgm:prSet/>
      <dgm:spPr/>
      <dgm:t>
        <a:bodyPr/>
        <a:lstStyle/>
        <a:p>
          <a:endParaRPr lang="en-IN"/>
        </a:p>
      </dgm:t>
    </dgm:pt>
    <dgm:pt modelId="{EB4A8F8D-92E4-4615-BA72-ACFA000E3C93}">
      <dgm:prSet/>
      <dgm:spPr/>
      <dgm:t>
        <a:bodyPr/>
        <a:lstStyle/>
        <a:p>
          <a:r>
            <a:rPr lang="en-IN" dirty="0" smtClean="0">
              <a:latin typeface="Arial" charset="0"/>
              <a:cs typeface="Arial" charset="0"/>
            </a:rPr>
            <a:t>Right understanding in the self of every child.</a:t>
          </a:r>
          <a:endParaRPr lang="en-IN" dirty="0">
            <a:latin typeface="Arial" charset="0"/>
            <a:cs typeface="Arial" charset="0"/>
          </a:endParaRPr>
        </a:p>
      </dgm:t>
    </dgm:pt>
    <dgm:pt modelId="{649B277D-2E04-482D-9EED-29ECB10A1F45}" type="parTrans" cxnId="{DF73726C-954C-4C82-925B-3BD25EBED558}">
      <dgm:prSet/>
      <dgm:spPr/>
      <dgm:t>
        <a:bodyPr/>
        <a:lstStyle/>
        <a:p>
          <a:endParaRPr lang="en-IN"/>
        </a:p>
      </dgm:t>
    </dgm:pt>
    <dgm:pt modelId="{65B6BBE1-98B1-41F1-AAD9-9E91647D133E}" type="sibTrans" cxnId="{DF73726C-954C-4C82-925B-3BD25EBED558}">
      <dgm:prSet/>
      <dgm:spPr/>
      <dgm:t>
        <a:bodyPr/>
        <a:lstStyle/>
        <a:p>
          <a:endParaRPr lang="en-IN"/>
        </a:p>
      </dgm:t>
    </dgm:pt>
    <dgm:pt modelId="{09F16F8F-7F3E-4A2A-884D-E73CB3C810B9}">
      <dgm:prSet/>
      <dgm:spPr/>
      <dgm:t>
        <a:bodyPr/>
        <a:lstStyle/>
        <a:p>
          <a:r>
            <a:rPr lang="en-IN" smtClean="0">
              <a:latin typeface="Arial" charset="0"/>
              <a:cs typeface="Arial" charset="0"/>
            </a:rPr>
            <a:t>The capacity to live in relationship with the other human being.</a:t>
          </a:r>
          <a:endParaRPr lang="en-IN" dirty="0">
            <a:latin typeface="Arial" charset="0"/>
            <a:cs typeface="Arial" charset="0"/>
          </a:endParaRPr>
        </a:p>
      </dgm:t>
    </dgm:pt>
    <dgm:pt modelId="{218117EE-7756-4994-AF13-EA8416ABBEF8}" type="parTrans" cxnId="{C9549613-07BF-43D1-BAA3-A2C56972BCE2}">
      <dgm:prSet/>
      <dgm:spPr/>
      <dgm:t>
        <a:bodyPr/>
        <a:lstStyle/>
        <a:p>
          <a:endParaRPr lang="en-IN"/>
        </a:p>
      </dgm:t>
    </dgm:pt>
    <dgm:pt modelId="{8149DC52-095D-4755-B79C-0213207E65E8}" type="sibTrans" cxnId="{C9549613-07BF-43D1-BAA3-A2C56972BCE2}">
      <dgm:prSet/>
      <dgm:spPr/>
      <dgm:t>
        <a:bodyPr/>
        <a:lstStyle/>
        <a:p>
          <a:endParaRPr lang="en-IN"/>
        </a:p>
      </dgm:t>
    </dgm:pt>
    <dgm:pt modelId="{C0B87BC9-81C6-441B-9636-1FB829E48BA4}">
      <dgm:prSet/>
      <dgm:spPr/>
      <dgm:t>
        <a:bodyPr/>
        <a:lstStyle/>
        <a:p>
          <a:r>
            <a:rPr lang="en-IN" dirty="0" smtClean="0">
              <a:latin typeface="Arial" charset="0"/>
              <a:cs typeface="Arial" charset="0"/>
            </a:rPr>
            <a:t>The capacity to identify the need of physical facility and the skills &amp; practice for sustainable production of more than what is required leading to the feeling of prosperity</a:t>
          </a:r>
          <a:endParaRPr lang="en-IN" dirty="0"/>
        </a:p>
      </dgm:t>
    </dgm:pt>
    <dgm:pt modelId="{A8621B84-FEB1-4DF8-A5DA-3B1D91DDB72D}" type="parTrans" cxnId="{DF743176-4F06-433F-95E6-3DA247DF1170}">
      <dgm:prSet/>
      <dgm:spPr/>
      <dgm:t>
        <a:bodyPr/>
        <a:lstStyle/>
        <a:p>
          <a:endParaRPr lang="en-IN"/>
        </a:p>
      </dgm:t>
    </dgm:pt>
    <dgm:pt modelId="{BC4D2BE2-4C8E-4187-B347-30AB7C6FC862}" type="sibTrans" cxnId="{DF743176-4F06-433F-95E6-3DA247DF1170}">
      <dgm:prSet/>
      <dgm:spPr/>
      <dgm:t>
        <a:bodyPr/>
        <a:lstStyle/>
        <a:p>
          <a:endParaRPr lang="en-IN"/>
        </a:p>
      </dgm:t>
    </dgm:pt>
    <dgm:pt modelId="{249BEF59-8076-46FB-878E-BCA2C510837A}">
      <dgm:prSet phldrT="[Text]"/>
      <dgm:spPr/>
      <dgm:t>
        <a:bodyPr/>
        <a:lstStyle/>
        <a:p>
          <a:r>
            <a:rPr lang="en-IN" dirty="0" smtClean="0">
              <a:latin typeface="Arial" charset="0"/>
              <a:cs typeface="Arial" charset="0"/>
            </a:rPr>
            <a:t>For this, the education has to ensure</a:t>
          </a:r>
          <a:endParaRPr lang="en-IN" dirty="0"/>
        </a:p>
      </dgm:t>
    </dgm:pt>
    <dgm:pt modelId="{13809108-2C85-4241-B232-B427EE895CD6}" type="parTrans" cxnId="{CF923EBC-DDFD-4E4F-A5C7-015EB796AFDF}">
      <dgm:prSet/>
      <dgm:spPr/>
      <dgm:t>
        <a:bodyPr/>
        <a:lstStyle/>
        <a:p>
          <a:endParaRPr lang="en-IN"/>
        </a:p>
      </dgm:t>
    </dgm:pt>
    <dgm:pt modelId="{718DAEDF-D875-4DCA-870C-DB64AE364ED5}" type="sibTrans" cxnId="{CF923EBC-DDFD-4E4F-A5C7-015EB796AFDF}">
      <dgm:prSet/>
      <dgm:spPr/>
      <dgm:t>
        <a:bodyPr/>
        <a:lstStyle/>
        <a:p>
          <a:endParaRPr lang="en-IN"/>
        </a:p>
      </dgm:t>
    </dgm:pt>
    <dgm:pt modelId="{57C3B358-0AFD-4CE2-9660-AAB83E6B3461}">
      <dgm:prSet/>
      <dgm:spPr/>
      <dgm:t>
        <a:bodyPr/>
        <a:lstStyle/>
        <a:p>
          <a:endParaRPr lang="en-IN" dirty="0">
            <a:latin typeface="Arial" charset="0"/>
            <a:cs typeface="Arial" charset="0"/>
          </a:endParaRPr>
        </a:p>
      </dgm:t>
    </dgm:pt>
    <dgm:pt modelId="{ED39AE06-5A08-46EC-A623-DAB32C1551E4}" type="parTrans" cxnId="{0EBA5131-575C-47BB-8937-EFF62C32E9AD}">
      <dgm:prSet/>
      <dgm:spPr/>
      <dgm:t>
        <a:bodyPr/>
        <a:lstStyle/>
        <a:p>
          <a:endParaRPr lang="en-IN"/>
        </a:p>
      </dgm:t>
    </dgm:pt>
    <dgm:pt modelId="{B4B00A57-ED08-4FD1-A565-550F6F349133}" type="sibTrans" cxnId="{0EBA5131-575C-47BB-8937-EFF62C32E9AD}">
      <dgm:prSet/>
      <dgm:spPr/>
      <dgm:t>
        <a:bodyPr/>
        <a:lstStyle/>
        <a:p>
          <a:endParaRPr lang="en-IN"/>
        </a:p>
      </dgm:t>
    </dgm:pt>
    <dgm:pt modelId="{76D96923-983B-4209-9EA5-2A3B36903311}" type="pres">
      <dgm:prSet presAssocID="{3633B765-4334-474C-9A55-16D30F13F0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4D544A4-12A8-4097-AFD2-4A9F101CBFF1}" type="pres">
      <dgm:prSet presAssocID="{5F07C23C-CE67-4450-933C-440D34C4BDA4}" presName="composite" presStyleCnt="0"/>
      <dgm:spPr/>
    </dgm:pt>
    <dgm:pt modelId="{89EEB7CD-4680-4800-8424-DC4C111595C2}" type="pres">
      <dgm:prSet presAssocID="{5F07C23C-CE67-4450-933C-440D34C4BDA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A201D70-D19F-4E4A-A266-572E25751296}" type="pres">
      <dgm:prSet presAssocID="{5F07C23C-CE67-4450-933C-440D34C4BDA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6C5EC4-31FA-4C54-A540-CFADC1BA8A32}" type="pres">
      <dgm:prSet presAssocID="{02DEC248-4E44-4608-B1BE-00F4973241E5}" presName="space" presStyleCnt="0"/>
      <dgm:spPr/>
    </dgm:pt>
    <dgm:pt modelId="{19A8B28F-FCF9-4205-8B19-C9A51D1BC542}" type="pres">
      <dgm:prSet presAssocID="{6B199A16-228F-4094-BB80-1A345686C907}" presName="composite" presStyleCnt="0"/>
      <dgm:spPr/>
    </dgm:pt>
    <dgm:pt modelId="{8FE6B069-46AC-4E61-A7FE-E81C8553EC48}" type="pres">
      <dgm:prSet presAssocID="{6B199A16-228F-4094-BB80-1A345686C90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85C665F-D282-4156-B61E-E30480658A34}" type="pres">
      <dgm:prSet presAssocID="{6B199A16-228F-4094-BB80-1A345686C90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D4088B-A2FE-4522-9569-ECA6A9BD5A42}" type="pres">
      <dgm:prSet presAssocID="{185965BE-80EF-43DC-8AAE-E022171F88AF}" presName="space" presStyleCnt="0"/>
      <dgm:spPr/>
    </dgm:pt>
    <dgm:pt modelId="{32460DD7-DFD3-4619-927E-5E6DAC8C718A}" type="pres">
      <dgm:prSet presAssocID="{7AE7C169-7D28-4ADA-8557-8EACE4B6CEDC}" presName="composite" presStyleCnt="0"/>
      <dgm:spPr/>
    </dgm:pt>
    <dgm:pt modelId="{7D594571-CCCF-4A72-B8B0-F1F26D53D124}" type="pres">
      <dgm:prSet presAssocID="{7AE7C169-7D28-4ADA-8557-8EACE4B6CED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30E1002-5803-4685-B701-2E1822AE2941}" type="pres">
      <dgm:prSet presAssocID="{7AE7C169-7D28-4ADA-8557-8EACE4B6CED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5907FE0-2DB9-485F-8CD7-3F4934062017}" srcId="{7AE7C169-7D28-4ADA-8557-8EACE4B6CEDC}" destId="{747FD8C3-6A1F-4CAF-B4D7-1F7C90072D91}" srcOrd="7" destOrd="0" parTransId="{E50540C5-0A67-4728-AD7C-6615CA07FA46}" sibTransId="{04E24722-EB2F-40DA-B7C4-5BA34386FA5D}"/>
    <dgm:cxn modelId="{0EBA5131-575C-47BB-8937-EFF62C32E9AD}" srcId="{249BEF59-8076-46FB-878E-BCA2C510837A}" destId="{57C3B358-0AFD-4CE2-9660-AAB83E6B3461}" srcOrd="0" destOrd="0" parTransId="{ED39AE06-5A08-46EC-A623-DAB32C1551E4}" sibTransId="{B4B00A57-ED08-4FD1-A565-550F6F349133}"/>
    <dgm:cxn modelId="{64DC568C-C25D-469B-B329-7FAA897876B8}" type="presOf" srcId="{7AE7C169-7D28-4ADA-8557-8EACE4B6CEDC}" destId="{7D594571-CCCF-4A72-B8B0-F1F26D53D124}" srcOrd="0" destOrd="0" presId="urn:microsoft.com/office/officeart/2005/8/layout/hList1"/>
    <dgm:cxn modelId="{C262A25E-9B9F-4759-8DB7-7A562CDE903D}" type="presOf" srcId="{B225BA6F-2B28-42EC-B957-411D4740BBE6}" destId="{830E1002-5803-4685-B701-2E1822AE2941}" srcOrd="0" destOrd="0" presId="urn:microsoft.com/office/officeart/2005/8/layout/hList1"/>
    <dgm:cxn modelId="{67C48509-7DB3-4166-A170-ECBF87240E64}" type="presOf" srcId="{6F94D83D-9979-4872-94E0-41E308B05B9E}" destId="{830E1002-5803-4685-B701-2E1822AE2941}" srcOrd="0" destOrd="6" presId="urn:microsoft.com/office/officeart/2005/8/layout/hList1"/>
    <dgm:cxn modelId="{8C6D15B1-6CBA-4026-92A0-01E6E7F0F4E8}" srcId="{3633B765-4334-474C-9A55-16D30F13F066}" destId="{5F07C23C-CE67-4450-933C-440D34C4BDA4}" srcOrd="0" destOrd="0" parTransId="{4134B7C0-24FC-491C-85B3-E9A5B1DAB058}" sibTransId="{02DEC248-4E44-4608-B1BE-00F4973241E5}"/>
    <dgm:cxn modelId="{681A470A-CA58-4E37-8851-848D44A1FEC0}" type="presOf" srcId="{F500C1C4-4307-414B-8772-D9307B45FFA0}" destId="{885C665F-D282-4156-B61E-E30480658A34}" srcOrd="0" destOrd="2" presId="urn:microsoft.com/office/officeart/2005/8/layout/hList1"/>
    <dgm:cxn modelId="{F00CDB90-E4E3-4C8D-AC1E-7555BC9A0825}" type="presOf" srcId="{12D920FE-E7FB-46E1-95F5-3F7CB2A10BAE}" destId="{885C665F-D282-4156-B61E-E30480658A34}" srcOrd="0" destOrd="3" presId="urn:microsoft.com/office/officeart/2005/8/layout/hList1"/>
    <dgm:cxn modelId="{019A159C-DB0B-4AD1-B417-F31EFD774F9C}" type="presOf" srcId="{F8923FAF-B7E6-46FF-89A0-7E5FDBC26F38}" destId="{6A201D70-D19F-4E4A-A266-572E25751296}" srcOrd="0" destOrd="2" presId="urn:microsoft.com/office/officeart/2005/8/layout/hList1"/>
    <dgm:cxn modelId="{AAFB862C-B69E-4CC4-9F61-C28E368617DF}" srcId="{7AE7C169-7D28-4ADA-8557-8EACE4B6CEDC}" destId="{4ACD2EF4-46E4-4840-8F38-3C9AD03A4FAE}" srcOrd="2" destOrd="0" parTransId="{3338D8C5-C0C5-42A1-8915-90351EBB325C}" sibTransId="{1D7517FB-1ABF-49B5-8B61-6DEAE03E109F}"/>
    <dgm:cxn modelId="{9C9BF777-8BC4-4E75-B8F4-660DD9A24AE6}" type="presOf" srcId="{C0B87BC9-81C6-441B-9636-1FB829E48BA4}" destId="{6A201D70-D19F-4E4A-A266-572E25751296}" srcOrd="0" destOrd="7" presId="urn:microsoft.com/office/officeart/2005/8/layout/hList1"/>
    <dgm:cxn modelId="{4009A38A-D59E-4D99-929C-3F2B80621541}" srcId="{6B199A16-228F-4094-BB80-1A345686C907}" destId="{D8346E9B-89E3-48D5-8C64-74AA7DCF96AF}" srcOrd="0" destOrd="0" parTransId="{1F2A3C56-CBF8-40F2-8F35-3C90701AEF4B}" sibTransId="{542B4446-0251-4257-896A-2F93FF9A521A}"/>
    <dgm:cxn modelId="{75BEF3FD-E5BE-463F-86C8-C966B408134D}" type="presOf" srcId="{57C3B358-0AFD-4CE2-9660-AAB83E6B3461}" destId="{6A201D70-D19F-4E4A-A266-572E25751296}" srcOrd="0" destOrd="4" presId="urn:microsoft.com/office/officeart/2005/8/layout/hList1"/>
    <dgm:cxn modelId="{D89AC9BE-B747-4DF5-8F3B-48BDB6A078F0}" type="presOf" srcId="{D5589BF1-C053-4D14-85C6-18CF6CEAD13E}" destId="{830E1002-5803-4685-B701-2E1822AE2941}" srcOrd="0" destOrd="1" presId="urn:microsoft.com/office/officeart/2005/8/layout/hList1"/>
    <dgm:cxn modelId="{DF743176-4F06-433F-95E6-3DA247DF1170}" srcId="{249BEF59-8076-46FB-878E-BCA2C510837A}" destId="{C0B87BC9-81C6-441B-9636-1FB829E48BA4}" srcOrd="3" destOrd="0" parTransId="{A8621B84-FEB1-4DF8-A5DA-3B1D91DDB72D}" sibTransId="{BC4D2BE2-4C8E-4187-B347-30AB7C6FC862}"/>
    <dgm:cxn modelId="{247B50A9-DAC6-4826-9406-2BF56EC8E7C5}" srcId="{3633B765-4334-474C-9A55-16D30F13F066}" destId="{7AE7C169-7D28-4ADA-8557-8EACE4B6CEDC}" srcOrd="2" destOrd="0" parTransId="{9ED631B9-44F9-42C3-929D-62D9DF390DEB}" sibTransId="{A3A97146-C838-4B8C-A558-B59A8E50152A}"/>
    <dgm:cxn modelId="{5674D631-BC51-4AAB-B687-EB9D0F9D64D1}" type="presOf" srcId="{4ACD2EF4-46E4-4840-8F38-3C9AD03A4FAE}" destId="{830E1002-5803-4685-B701-2E1822AE2941}" srcOrd="0" destOrd="2" presId="urn:microsoft.com/office/officeart/2005/8/layout/hList1"/>
    <dgm:cxn modelId="{C4719252-B301-4BD6-8A65-4CE930D90189}" srcId="{6B199A16-228F-4094-BB80-1A345686C907}" destId="{F500C1C4-4307-414B-8772-D9307B45FFA0}" srcOrd="2" destOrd="0" parTransId="{41E860A7-4628-42F9-9E55-FDF616918327}" sibTransId="{7E0108B7-E448-4143-8B3F-60AF3A9A57A1}"/>
    <dgm:cxn modelId="{CF923EBC-DDFD-4E4F-A5C7-015EB796AFDF}" srcId="{5F07C23C-CE67-4450-933C-440D34C4BDA4}" destId="{249BEF59-8076-46FB-878E-BCA2C510837A}" srcOrd="3" destOrd="0" parTransId="{13809108-2C85-4241-B232-B427EE895CD6}" sibTransId="{718DAEDF-D875-4DCA-870C-DB64AE364ED5}"/>
    <dgm:cxn modelId="{C9981934-C8F4-45D3-9E6F-D89848CBBA98}" type="presOf" srcId="{3633B765-4334-474C-9A55-16D30F13F066}" destId="{76D96923-983B-4209-9EA5-2A3B36903311}" srcOrd="0" destOrd="0" presId="urn:microsoft.com/office/officeart/2005/8/layout/hList1"/>
    <dgm:cxn modelId="{C7F3F133-DCB4-41F4-AB7F-81B6B147F611}" type="presOf" srcId="{09F16F8F-7F3E-4A2A-884D-E73CB3C810B9}" destId="{6A201D70-D19F-4E4A-A266-572E25751296}" srcOrd="0" destOrd="6" presId="urn:microsoft.com/office/officeart/2005/8/layout/hList1"/>
    <dgm:cxn modelId="{02D6567D-8CB0-4958-BD40-AF8F2B1868D4}" srcId="{7AE7C169-7D28-4ADA-8557-8EACE4B6CEDC}" destId="{6F94D83D-9979-4872-94E0-41E308B05B9E}" srcOrd="6" destOrd="0" parTransId="{10DCF3F1-EE73-4AB3-B9F7-54FAA88630B4}" sibTransId="{992022A0-0AAD-447A-9569-9A6CEFF6046E}"/>
    <dgm:cxn modelId="{8DDD4DF0-6E4B-471C-A9F5-FBE0B8D2B192}" srcId="{7AE7C169-7D28-4ADA-8557-8EACE4B6CEDC}" destId="{347D50AA-CD18-477E-8479-FBCAF8647E80}" srcOrd="3" destOrd="0" parTransId="{A4E8A418-5950-4BA8-A4C8-8D1DC9BA5790}" sibTransId="{FA3A05A5-DA41-47FD-A3C0-1C7725B66F17}"/>
    <dgm:cxn modelId="{E29615CB-8BBF-4E85-88C6-FA7D9ED5658C}" srcId="{7AE7C169-7D28-4ADA-8557-8EACE4B6CEDC}" destId="{1DE05500-6DEC-4ABA-A47F-6969EE34C587}" srcOrd="5" destOrd="0" parTransId="{A012800D-3A45-4C94-9A9C-76406FBC57AB}" sibTransId="{9DE2EA5A-B6B7-4304-9017-795086B5C4F4}"/>
    <dgm:cxn modelId="{924006D1-3225-46D6-A2D2-AD88684653C3}" srcId="{6B199A16-228F-4094-BB80-1A345686C907}" destId="{12D920FE-E7FB-46E1-95F5-3F7CB2A10BAE}" srcOrd="3" destOrd="0" parTransId="{0F43388F-9129-488D-B9B4-A27C142FC366}" sibTransId="{DC6602C9-87FD-4BD2-9232-12A08A8E3DCA}"/>
    <dgm:cxn modelId="{DF73726C-954C-4C82-925B-3BD25EBED558}" srcId="{249BEF59-8076-46FB-878E-BCA2C510837A}" destId="{EB4A8F8D-92E4-4615-BA72-ACFA000E3C93}" srcOrd="1" destOrd="0" parTransId="{649B277D-2E04-482D-9EED-29ECB10A1F45}" sibTransId="{65B6BBE1-98B1-41F1-AAD9-9E91647D133E}"/>
    <dgm:cxn modelId="{10BFDAAC-AE69-4AFA-B125-171F7678F00B}" srcId="{7AE7C169-7D28-4ADA-8557-8EACE4B6CEDC}" destId="{D5589BF1-C053-4D14-85C6-18CF6CEAD13E}" srcOrd="1" destOrd="0" parTransId="{6B9AF7E2-0513-4379-9812-2F3A3626DC73}" sibTransId="{3BF6714C-5122-4A99-909E-629D9E9230AB}"/>
    <dgm:cxn modelId="{524F30E4-912F-4D16-9984-3F41C61E16B8}" srcId="{7AE7C169-7D28-4ADA-8557-8EACE4B6CEDC}" destId="{5ABB0980-8CEE-42FC-A371-CFF527D5AF33}" srcOrd="4" destOrd="0" parTransId="{8E6F07FB-F113-4D6C-B7E5-47984D7F0DE4}" sibTransId="{CFBB55DC-355D-4CCA-AD61-0756C961F013}"/>
    <dgm:cxn modelId="{EEBF90CE-16C6-4ED6-8094-9D68C11705C1}" type="presOf" srcId="{747FD8C3-6A1F-4CAF-B4D7-1F7C90072D91}" destId="{830E1002-5803-4685-B701-2E1822AE2941}" srcOrd="0" destOrd="7" presId="urn:microsoft.com/office/officeart/2005/8/layout/hList1"/>
    <dgm:cxn modelId="{B98EC172-F4CE-4633-BA47-D7EB2A7352BE}" type="presOf" srcId="{A17C332D-6534-44C8-BE9A-D1506445647F}" destId="{885C665F-D282-4156-B61E-E30480658A34}" srcOrd="0" destOrd="1" presId="urn:microsoft.com/office/officeart/2005/8/layout/hList1"/>
    <dgm:cxn modelId="{CA286960-D9A8-4C7F-82A3-6FD4B914A314}" type="presOf" srcId="{347D50AA-CD18-477E-8479-FBCAF8647E80}" destId="{830E1002-5803-4685-B701-2E1822AE2941}" srcOrd="0" destOrd="3" presId="urn:microsoft.com/office/officeart/2005/8/layout/hList1"/>
    <dgm:cxn modelId="{7C7721A9-D4BB-4A0A-B322-5B3515D827D8}" type="presOf" srcId="{6B199A16-228F-4094-BB80-1A345686C907}" destId="{8FE6B069-46AC-4E61-A7FE-E81C8553EC48}" srcOrd="0" destOrd="0" presId="urn:microsoft.com/office/officeart/2005/8/layout/hList1"/>
    <dgm:cxn modelId="{62F75E5D-03FB-4412-A04B-3D60D3EC0175}" type="presOf" srcId="{5F07C23C-CE67-4450-933C-440D34C4BDA4}" destId="{89EEB7CD-4680-4800-8424-DC4C111595C2}" srcOrd="0" destOrd="0" presId="urn:microsoft.com/office/officeart/2005/8/layout/hList1"/>
    <dgm:cxn modelId="{7CDEB684-382E-408F-B9AE-42C805B92C0B}" srcId="{5F07C23C-CE67-4450-933C-440D34C4BDA4}" destId="{F8923FAF-B7E6-46FF-89A0-7E5FDBC26F38}" srcOrd="2" destOrd="0" parTransId="{D39D46F2-1117-447A-A9BC-CF3A3E985C73}" sibTransId="{4B991C54-25EB-45D6-98DC-88422231E823}"/>
    <dgm:cxn modelId="{BF01BCC9-731C-4A46-8E1E-034F9FD94ABA}" type="presOf" srcId="{17DC6CE1-D17B-4CBC-A37C-FCECECBF7428}" destId="{6A201D70-D19F-4E4A-A266-572E25751296}" srcOrd="0" destOrd="1" presId="urn:microsoft.com/office/officeart/2005/8/layout/hList1"/>
    <dgm:cxn modelId="{64A49D51-F860-4E47-9726-A735EEA7154B}" type="presOf" srcId="{5ABB0980-8CEE-42FC-A371-CFF527D5AF33}" destId="{830E1002-5803-4685-B701-2E1822AE2941}" srcOrd="0" destOrd="4" presId="urn:microsoft.com/office/officeart/2005/8/layout/hList1"/>
    <dgm:cxn modelId="{C5F86AE7-C806-41E7-9EAE-59E27D480844}" srcId="{7AE7C169-7D28-4ADA-8557-8EACE4B6CEDC}" destId="{B225BA6F-2B28-42EC-B957-411D4740BBE6}" srcOrd="0" destOrd="0" parTransId="{99C5BCD4-DD90-4DE4-984C-A962E685136A}" sibTransId="{CA5C44D0-8D5B-46CF-8BF0-6F6540D63716}"/>
    <dgm:cxn modelId="{C9549613-07BF-43D1-BAA3-A2C56972BCE2}" srcId="{249BEF59-8076-46FB-878E-BCA2C510837A}" destId="{09F16F8F-7F3E-4A2A-884D-E73CB3C810B9}" srcOrd="2" destOrd="0" parTransId="{218117EE-7756-4994-AF13-EA8416ABBEF8}" sibTransId="{8149DC52-095D-4755-B79C-0213207E65E8}"/>
    <dgm:cxn modelId="{ABBFB7A2-A9C9-48DF-85D9-A3951666B1D5}" type="presOf" srcId="{D8346E9B-89E3-48D5-8C64-74AA7DCF96AF}" destId="{885C665F-D282-4156-B61E-E30480658A34}" srcOrd="0" destOrd="0" presId="urn:microsoft.com/office/officeart/2005/8/layout/hList1"/>
    <dgm:cxn modelId="{5E267CF1-CCDF-4C60-9A9D-854595E9E067}" srcId="{6B199A16-228F-4094-BB80-1A345686C907}" destId="{A17C332D-6534-44C8-BE9A-D1506445647F}" srcOrd="1" destOrd="0" parTransId="{512D2831-F5CC-4448-9FA0-F7EC22BA5092}" sibTransId="{C1A764DC-B904-40B2-B7C9-42FE49BC92FB}"/>
    <dgm:cxn modelId="{3FCCA088-1199-4606-BEB3-F2D7862AE159}" srcId="{5F07C23C-CE67-4450-933C-440D34C4BDA4}" destId="{17DC6CE1-D17B-4CBC-A37C-FCECECBF7428}" srcOrd="1" destOrd="0" parTransId="{7E825852-44A1-477F-9AE1-64C39E1A38B8}" sibTransId="{DB5E97C5-D55A-41B8-951F-D8459968EBBD}"/>
    <dgm:cxn modelId="{CA351045-C168-41D2-AB53-63375B55DB70}" type="presOf" srcId="{EB4A8F8D-92E4-4615-BA72-ACFA000E3C93}" destId="{6A201D70-D19F-4E4A-A266-572E25751296}" srcOrd="0" destOrd="5" presId="urn:microsoft.com/office/officeart/2005/8/layout/hList1"/>
    <dgm:cxn modelId="{14E6D8D8-DFDD-4487-9411-F49E47F1E417}" type="presOf" srcId="{1883402E-620B-4927-8021-BB857E9B99DC}" destId="{6A201D70-D19F-4E4A-A266-572E25751296}" srcOrd="0" destOrd="0" presId="urn:microsoft.com/office/officeart/2005/8/layout/hList1"/>
    <dgm:cxn modelId="{5E488F22-CBC2-42B9-BF87-458AD38F4770}" type="presOf" srcId="{1DE05500-6DEC-4ABA-A47F-6969EE34C587}" destId="{830E1002-5803-4685-B701-2E1822AE2941}" srcOrd="0" destOrd="5" presId="urn:microsoft.com/office/officeart/2005/8/layout/hList1"/>
    <dgm:cxn modelId="{1327BDEB-FA56-49F9-9158-97F032751D15}" srcId="{3633B765-4334-474C-9A55-16D30F13F066}" destId="{6B199A16-228F-4094-BB80-1A345686C907}" srcOrd="1" destOrd="0" parTransId="{2A950241-162E-498D-A607-C3C892EE59EB}" sibTransId="{185965BE-80EF-43DC-8AAE-E022171F88AF}"/>
    <dgm:cxn modelId="{C7223087-B3C7-401C-8F1A-6DA2F57ED949}" type="presOf" srcId="{249BEF59-8076-46FB-878E-BCA2C510837A}" destId="{6A201D70-D19F-4E4A-A266-572E25751296}" srcOrd="0" destOrd="3" presId="urn:microsoft.com/office/officeart/2005/8/layout/hList1"/>
    <dgm:cxn modelId="{1C00A81A-EC96-4A00-A95F-937B853FC17A}" srcId="{5F07C23C-CE67-4450-933C-440D34C4BDA4}" destId="{1883402E-620B-4927-8021-BB857E9B99DC}" srcOrd="0" destOrd="0" parTransId="{7FCE8828-F258-4F23-B2FB-E83D000C12D3}" sibTransId="{49486A9A-6551-458E-9F24-7DB0D5D09810}"/>
    <dgm:cxn modelId="{7BAAE2A5-4342-4DC7-AAEA-0C89E81054B4}" type="presParOf" srcId="{76D96923-983B-4209-9EA5-2A3B36903311}" destId="{64D544A4-12A8-4097-AFD2-4A9F101CBFF1}" srcOrd="0" destOrd="0" presId="urn:microsoft.com/office/officeart/2005/8/layout/hList1"/>
    <dgm:cxn modelId="{1AFE3DCF-7EC9-41B7-9720-24C79F1C8B2E}" type="presParOf" srcId="{64D544A4-12A8-4097-AFD2-4A9F101CBFF1}" destId="{89EEB7CD-4680-4800-8424-DC4C111595C2}" srcOrd="0" destOrd="0" presId="urn:microsoft.com/office/officeart/2005/8/layout/hList1"/>
    <dgm:cxn modelId="{683A133F-0F94-41E2-9364-6D028F5F922F}" type="presParOf" srcId="{64D544A4-12A8-4097-AFD2-4A9F101CBFF1}" destId="{6A201D70-D19F-4E4A-A266-572E25751296}" srcOrd="1" destOrd="0" presId="urn:microsoft.com/office/officeart/2005/8/layout/hList1"/>
    <dgm:cxn modelId="{85F313C3-6770-4F0D-AC3B-3CBA23AC45F9}" type="presParOf" srcId="{76D96923-983B-4209-9EA5-2A3B36903311}" destId="{ED6C5EC4-31FA-4C54-A540-CFADC1BA8A32}" srcOrd="1" destOrd="0" presId="urn:microsoft.com/office/officeart/2005/8/layout/hList1"/>
    <dgm:cxn modelId="{8CF7ABB3-B3D1-422C-9699-EFDCB4D96CE3}" type="presParOf" srcId="{76D96923-983B-4209-9EA5-2A3B36903311}" destId="{19A8B28F-FCF9-4205-8B19-C9A51D1BC542}" srcOrd="2" destOrd="0" presId="urn:microsoft.com/office/officeart/2005/8/layout/hList1"/>
    <dgm:cxn modelId="{D07CCDC5-27E5-48E7-BAF0-7EFC79D3F51D}" type="presParOf" srcId="{19A8B28F-FCF9-4205-8B19-C9A51D1BC542}" destId="{8FE6B069-46AC-4E61-A7FE-E81C8553EC48}" srcOrd="0" destOrd="0" presId="urn:microsoft.com/office/officeart/2005/8/layout/hList1"/>
    <dgm:cxn modelId="{DD4DAF49-9447-4268-92FD-B835B1B77E02}" type="presParOf" srcId="{19A8B28F-FCF9-4205-8B19-C9A51D1BC542}" destId="{885C665F-D282-4156-B61E-E30480658A34}" srcOrd="1" destOrd="0" presId="urn:microsoft.com/office/officeart/2005/8/layout/hList1"/>
    <dgm:cxn modelId="{40CD6672-5502-43F9-A01D-D2D77798E2EB}" type="presParOf" srcId="{76D96923-983B-4209-9EA5-2A3B36903311}" destId="{E8D4088B-A2FE-4522-9569-ECA6A9BD5A42}" srcOrd="3" destOrd="0" presId="urn:microsoft.com/office/officeart/2005/8/layout/hList1"/>
    <dgm:cxn modelId="{99BCE162-63EA-45FA-A165-1A311B615A42}" type="presParOf" srcId="{76D96923-983B-4209-9EA5-2A3B36903311}" destId="{32460DD7-DFD3-4619-927E-5E6DAC8C718A}" srcOrd="4" destOrd="0" presId="urn:microsoft.com/office/officeart/2005/8/layout/hList1"/>
    <dgm:cxn modelId="{D2A5FBF5-0AFC-4921-8338-70B26A0FEB68}" type="presParOf" srcId="{32460DD7-DFD3-4619-927E-5E6DAC8C718A}" destId="{7D594571-CCCF-4A72-B8B0-F1F26D53D124}" srcOrd="0" destOrd="0" presId="urn:microsoft.com/office/officeart/2005/8/layout/hList1"/>
    <dgm:cxn modelId="{1F5BBB1D-80F9-4B0F-AC72-830DCFE3B9EA}" type="presParOf" srcId="{32460DD7-DFD3-4619-927E-5E6DAC8C718A}" destId="{830E1002-5803-4685-B701-2E1822AE294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3265C-267C-4965-8574-F033A1E98D45}">
      <dsp:nvSpPr>
        <dsp:cNvPr id="0" name=""/>
        <dsp:cNvSpPr/>
      </dsp:nvSpPr>
      <dsp:spPr>
        <a:xfrm>
          <a:off x="2606971" y="587671"/>
          <a:ext cx="3930056" cy="3930056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F59C8-BF7C-4C7A-9DDA-D28E1DAA4F5A}">
      <dsp:nvSpPr>
        <dsp:cNvPr id="0" name=""/>
        <dsp:cNvSpPr/>
      </dsp:nvSpPr>
      <dsp:spPr>
        <a:xfrm>
          <a:off x="2606971" y="587671"/>
          <a:ext cx="3930056" cy="3930056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D8E87-0898-45AF-831A-4043A4D12FDF}">
      <dsp:nvSpPr>
        <dsp:cNvPr id="0" name=""/>
        <dsp:cNvSpPr/>
      </dsp:nvSpPr>
      <dsp:spPr>
        <a:xfrm>
          <a:off x="2606971" y="587671"/>
          <a:ext cx="3930056" cy="3930056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DDFFE-C8F9-4E53-9793-A11EEF15D731}">
      <dsp:nvSpPr>
        <dsp:cNvPr id="0" name=""/>
        <dsp:cNvSpPr/>
      </dsp:nvSpPr>
      <dsp:spPr>
        <a:xfrm>
          <a:off x="2606971" y="587671"/>
          <a:ext cx="3930056" cy="3930056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BFF35-CB36-469E-81C4-4DD250D4E60B}">
      <dsp:nvSpPr>
        <dsp:cNvPr id="0" name=""/>
        <dsp:cNvSpPr/>
      </dsp:nvSpPr>
      <dsp:spPr>
        <a:xfrm>
          <a:off x="3667869" y="1648569"/>
          <a:ext cx="1808261" cy="1808261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Human Tradition</a:t>
          </a:r>
          <a:endParaRPr lang="en-GB" sz="2600" kern="1200" dirty="0"/>
        </a:p>
      </dsp:txBody>
      <dsp:txXfrm>
        <a:off x="3932683" y="1913383"/>
        <a:ext cx="1278633" cy="1278633"/>
      </dsp:txXfrm>
    </dsp:sp>
    <dsp:sp modelId="{BE4BE0BD-19C9-4CE6-860B-4CD64FC09192}">
      <dsp:nvSpPr>
        <dsp:cNvPr id="0" name=""/>
        <dsp:cNvSpPr/>
      </dsp:nvSpPr>
      <dsp:spPr>
        <a:xfrm>
          <a:off x="3939108" y="348"/>
          <a:ext cx="1265783" cy="1265783"/>
        </a:xfrm>
        <a:prstGeom prst="ellipse">
          <a:avLst/>
        </a:prstGeom>
        <a:solidFill>
          <a:srgbClr val="BEBE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1"/>
              </a:solidFill>
            </a:rPr>
            <a:t>Human Conduct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600" kern="1200" smtClean="0">
              <a:solidFill>
                <a:schemeClr val="tx1"/>
              </a:solidFill>
            </a:rPr>
            <a:t>आचरण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4124478" y="185718"/>
        <a:ext cx="895043" cy="895043"/>
      </dsp:txXfrm>
    </dsp:sp>
    <dsp:sp modelId="{9D8D9984-16D6-4422-97A5-7EF314590A34}">
      <dsp:nvSpPr>
        <dsp:cNvPr id="0" name=""/>
        <dsp:cNvSpPr/>
      </dsp:nvSpPr>
      <dsp:spPr>
        <a:xfrm>
          <a:off x="5858568" y="1919808"/>
          <a:ext cx="1265783" cy="1265783"/>
        </a:xfrm>
        <a:prstGeom prst="ellipse">
          <a:avLst/>
        </a:prstGeom>
        <a:solidFill>
          <a:srgbClr val="BEBE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Human Education</a:t>
          </a:r>
          <a:endParaRPr lang="hi-IN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600" kern="1200" dirty="0" smtClean="0">
              <a:solidFill>
                <a:schemeClr val="tx1"/>
              </a:solidFill>
            </a:rPr>
            <a:t>शिक्षा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6043938" y="2105178"/>
        <a:ext cx="895043" cy="895043"/>
      </dsp:txXfrm>
    </dsp:sp>
    <dsp:sp modelId="{47394B0F-E7D3-4C39-9933-AC300A318337}">
      <dsp:nvSpPr>
        <dsp:cNvPr id="0" name=""/>
        <dsp:cNvSpPr/>
      </dsp:nvSpPr>
      <dsp:spPr>
        <a:xfrm>
          <a:off x="3939108" y="3839268"/>
          <a:ext cx="1265783" cy="1265783"/>
        </a:xfrm>
        <a:prstGeom prst="ellipse">
          <a:avLst/>
        </a:prstGeom>
        <a:solidFill>
          <a:srgbClr val="BEBE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Universal Human Order</a:t>
          </a:r>
          <a:endParaRPr lang="hi-IN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600" kern="1200" dirty="0" smtClean="0">
              <a:solidFill>
                <a:schemeClr val="tx1"/>
              </a:solidFill>
            </a:rPr>
            <a:t>व्यवस्था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4124478" y="4024638"/>
        <a:ext cx="895043" cy="895043"/>
      </dsp:txXfrm>
    </dsp:sp>
    <dsp:sp modelId="{51CE00EB-AD92-4B19-A6A8-998C9F59CC3A}">
      <dsp:nvSpPr>
        <dsp:cNvPr id="0" name=""/>
        <dsp:cNvSpPr/>
      </dsp:nvSpPr>
      <dsp:spPr>
        <a:xfrm>
          <a:off x="2019648" y="1919808"/>
          <a:ext cx="1265783" cy="1265783"/>
        </a:xfrm>
        <a:prstGeom prst="ellipse">
          <a:avLst/>
        </a:prstGeom>
        <a:solidFill>
          <a:srgbClr val="BEBE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Human Constitution</a:t>
          </a:r>
          <a:endParaRPr lang="hi-IN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i-IN" sz="1600" kern="1200" dirty="0" smtClean="0">
              <a:solidFill>
                <a:schemeClr val="tx1"/>
              </a:solidFill>
            </a:rPr>
            <a:t>संविधान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2205018" y="2105178"/>
        <a:ext cx="895043" cy="8950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C7CDF-60F2-4FEB-9BB3-88310B34A794}">
      <dsp:nvSpPr>
        <dsp:cNvPr id="0" name=""/>
        <dsp:cNvSpPr/>
      </dsp:nvSpPr>
      <dsp:spPr>
        <a:xfrm>
          <a:off x="0" y="1219193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Establishing a centre for value based Education.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Developing competent  and committed faculty for integrating value and ethics in the course.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Designing Curriculum to impart holistic education.</a:t>
          </a:r>
          <a:endParaRPr lang="en-IN" sz="1200" kern="1200" dirty="0"/>
        </a:p>
      </dsp:txBody>
      <dsp:txXfrm>
        <a:off x="42912" y="1262105"/>
        <a:ext cx="2174998" cy="1379301"/>
      </dsp:txXfrm>
    </dsp:sp>
    <dsp:sp modelId="{34077D25-5F8A-49EB-8DBC-BB692EB3711B}">
      <dsp:nvSpPr>
        <dsp:cNvPr id="0" name=""/>
        <dsp:cNvSpPr/>
      </dsp:nvSpPr>
      <dsp:spPr>
        <a:xfrm>
          <a:off x="1332300" y="1930755"/>
          <a:ext cx="2413178" cy="2413178"/>
        </a:xfrm>
        <a:prstGeom prst="leftCircularArrow">
          <a:avLst>
            <a:gd name="adj1" fmla="val 3011"/>
            <a:gd name="adj2" fmla="val 369267"/>
            <a:gd name="adj3" fmla="val 2484226"/>
            <a:gd name="adj4" fmla="val 9363938"/>
            <a:gd name="adj5" fmla="val 35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FCF00-C9C1-4BA5-A5B9-33EB34DA3B0E}">
      <dsp:nvSpPr>
        <dsp:cNvPr id="0" name=""/>
        <dsp:cNvSpPr/>
      </dsp:nvSpPr>
      <dsp:spPr>
        <a:xfrm>
          <a:off x="503186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Systematic approach to implement values and ethics based  curriculum</a:t>
          </a:r>
          <a:endParaRPr lang="en-IN" sz="1500" kern="1200" dirty="0"/>
        </a:p>
      </dsp:txBody>
      <dsp:txXfrm>
        <a:off x="526593" y="2819161"/>
        <a:ext cx="1962805" cy="752345"/>
      </dsp:txXfrm>
    </dsp:sp>
    <dsp:sp modelId="{9CC35E81-667F-4DB2-8A43-D7591B15CA88}">
      <dsp:nvSpPr>
        <dsp:cNvPr id="0" name=""/>
        <dsp:cNvSpPr/>
      </dsp:nvSpPr>
      <dsp:spPr>
        <a:xfrm>
          <a:off x="2819404" y="152399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300" kern="1200" dirty="0" smtClean="0"/>
            <a:t>Right Skills and technology</a:t>
          </a:r>
          <a:endParaRPr lang="en-IN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300" kern="1200" dirty="0" smtClean="0"/>
            <a:t>Right understanding of living in relationship with other human beings</a:t>
          </a:r>
          <a:endParaRPr lang="en-IN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300" kern="1200" dirty="0"/>
        </a:p>
      </dsp:txBody>
      <dsp:txXfrm>
        <a:off x="2862316" y="1966490"/>
        <a:ext cx="2174998" cy="1379301"/>
      </dsp:txXfrm>
    </dsp:sp>
    <dsp:sp modelId="{EE7F7608-8285-45DA-8D3B-80034308605A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D70E32-131E-44C3-96C6-A5839C50A5EA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Enabling transformation as a human with definite conduct</a:t>
          </a:r>
          <a:endParaRPr lang="en-IN" sz="1500" kern="1200" dirty="0"/>
        </a:p>
      </dsp:txBody>
      <dsp:txXfrm>
        <a:off x="3384599" y="954455"/>
        <a:ext cx="1962805" cy="752345"/>
      </dsp:txXfrm>
    </dsp:sp>
    <dsp:sp modelId="{F654B56C-B77B-4B86-9D2E-FE4D620F62DC}">
      <dsp:nvSpPr>
        <dsp:cNvPr id="0" name=""/>
        <dsp:cNvSpPr/>
      </dsp:nvSpPr>
      <dsp:spPr>
        <a:xfrm>
          <a:off x="5716793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300" kern="1200" dirty="0" smtClean="0"/>
            <a:t> Creating professionals   living with mutual happiness and harmony  at all  levels</a:t>
          </a:r>
          <a:endParaRPr lang="en-IN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300" kern="1200" dirty="0" smtClean="0"/>
            <a:t>Holistic development with sustainable  employment. </a:t>
          </a:r>
          <a:endParaRPr lang="en-IN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300" kern="1200" dirty="0"/>
        </a:p>
      </dsp:txBody>
      <dsp:txXfrm>
        <a:off x="5759705" y="1373540"/>
        <a:ext cx="2174998" cy="1379301"/>
      </dsp:txXfrm>
    </dsp:sp>
    <dsp:sp modelId="{266CCC4E-E2BD-494D-BB9B-B02866C65CF8}">
      <dsp:nvSpPr>
        <dsp:cNvPr id="0" name=""/>
        <dsp:cNvSpPr/>
      </dsp:nvSpPr>
      <dsp:spPr>
        <a:xfrm>
          <a:off x="6219198" y="2795754"/>
          <a:ext cx="2009619" cy="799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 value and ethics based education system</a:t>
          </a:r>
          <a:endParaRPr lang="en-IN" sz="1500" kern="1200" dirty="0"/>
        </a:p>
      </dsp:txBody>
      <dsp:txXfrm>
        <a:off x="6242605" y="2819161"/>
        <a:ext cx="1962805" cy="7523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EB7CD-4680-4800-8424-DC4C111595C2}">
      <dsp:nvSpPr>
        <dsp:cNvPr id="0" name=""/>
        <dsp:cNvSpPr/>
      </dsp:nvSpPr>
      <dsp:spPr>
        <a:xfrm>
          <a:off x="2571" y="109111"/>
          <a:ext cx="2507456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Need</a:t>
          </a:r>
          <a:endParaRPr lang="en-IN" sz="1200" kern="1200" dirty="0"/>
        </a:p>
      </dsp:txBody>
      <dsp:txXfrm>
        <a:off x="2571" y="109111"/>
        <a:ext cx="2507456" cy="345600"/>
      </dsp:txXfrm>
    </dsp:sp>
    <dsp:sp modelId="{6A201D70-D19F-4E4A-A266-572E25751296}">
      <dsp:nvSpPr>
        <dsp:cNvPr id="0" name=""/>
        <dsp:cNvSpPr/>
      </dsp:nvSpPr>
      <dsp:spPr>
        <a:xfrm>
          <a:off x="2571" y="454711"/>
          <a:ext cx="2507456" cy="4114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b="1" kern="1200" dirty="0" smtClean="0"/>
            <a:t>Transformational Role of Education</a:t>
          </a:r>
          <a:endParaRPr lang="en-IN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dirty="0" smtClean="0">
              <a:latin typeface="Arial" charset="0"/>
              <a:cs typeface="Arial" charset="0"/>
            </a:rPr>
            <a:t>The role of education is to enable transformation by way of ensuring the development of the competence to live with Definite Human Conduct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" charset="0"/>
              <a:cs typeface="Arial" charset="0"/>
            </a:rPr>
            <a:t>For this, the education has to ensure</a:t>
          </a:r>
          <a:endParaRPr lang="en-IN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200" kern="1200" dirty="0">
            <a:latin typeface="Arial" charset="0"/>
            <a:cs typeface="Arial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" charset="0"/>
              <a:cs typeface="Arial" charset="0"/>
            </a:rPr>
            <a:t>Right understanding in the self of every child.</a:t>
          </a:r>
          <a:endParaRPr lang="en-IN" sz="1200" kern="1200" dirty="0">
            <a:latin typeface="Arial" charset="0"/>
            <a:cs typeface="Arial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>
              <a:latin typeface="Arial" charset="0"/>
              <a:cs typeface="Arial" charset="0"/>
            </a:rPr>
            <a:t>The capacity to live in relationship with the other human being.</a:t>
          </a:r>
          <a:endParaRPr lang="en-IN" sz="1200" kern="1200" dirty="0">
            <a:latin typeface="Arial" charset="0"/>
            <a:cs typeface="Arial" charset="0"/>
          </a:endParaRP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latin typeface="Arial" charset="0"/>
              <a:cs typeface="Arial" charset="0"/>
            </a:rPr>
            <a:t>The capacity to identify the need of physical facility and the skills &amp; practice for sustainable production of more than what is required leading to the feeling of prosperity</a:t>
          </a:r>
          <a:endParaRPr lang="en-IN" sz="1200" kern="1200" dirty="0"/>
        </a:p>
      </dsp:txBody>
      <dsp:txXfrm>
        <a:off x="2571" y="454711"/>
        <a:ext cx="2507456" cy="4114540"/>
      </dsp:txXfrm>
    </dsp:sp>
    <dsp:sp modelId="{8FE6B069-46AC-4E61-A7FE-E81C8553EC48}">
      <dsp:nvSpPr>
        <dsp:cNvPr id="0" name=""/>
        <dsp:cNvSpPr/>
      </dsp:nvSpPr>
      <dsp:spPr>
        <a:xfrm>
          <a:off x="2861071" y="109111"/>
          <a:ext cx="2507456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Objective</a:t>
          </a:r>
          <a:endParaRPr lang="en-IN" sz="1200" kern="1200" dirty="0"/>
        </a:p>
      </dsp:txBody>
      <dsp:txXfrm>
        <a:off x="2861071" y="109111"/>
        <a:ext cx="2507456" cy="345600"/>
      </dsp:txXfrm>
    </dsp:sp>
    <dsp:sp modelId="{885C665F-D282-4156-B61E-E30480658A34}">
      <dsp:nvSpPr>
        <dsp:cNvPr id="0" name=""/>
        <dsp:cNvSpPr/>
      </dsp:nvSpPr>
      <dsp:spPr>
        <a:xfrm>
          <a:off x="2861071" y="454711"/>
          <a:ext cx="2507456" cy="4114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To promote reflectiveness about human values and value- driven leadership through research, public discourse, education and training focused on value.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Preparing innovative resource material for value education in management, such as monographs, books, video films, practical training modules etc.</a:t>
          </a:r>
          <a:endParaRPr lang="en-IN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To design and conduct training programs and workshops for executives, academicians and civil society members in developing competency in providing value-based leadership.</a:t>
          </a:r>
          <a:endParaRPr lang="en-IN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To provide assistance in the development of curriculum in human values and value-driven leadership for other educational institutions.</a:t>
          </a:r>
          <a:endParaRPr lang="en-IN" sz="1200" kern="1200" dirty="0"/>
        </a:p>
      </dsp:txBody>
      <dsp:txXfrm>
        <a:off x="2861071" y="454711"/>
        <a:ext cx="2507456" cy="4114540"/>
      </dsp:txXfrm>
    </dsp:sp>
    <dsp:sp modelId="{7D594571-CCCF-4A72-B8B0-F1F26D53D124}">
      <dsp:nvSpPr>
        <dsp:cNvPr id="0" name=""/>
        <dsp:cNvSpPr/>
      </dsp:nvSpPr>
      <dsp:spPr>
        <a:xfrm>
          <a:off x="5719571" y="109111"/>
          <a:ext cx="2507456" cy="345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Activities</a:t>
          </a:r>
          <a:endParaRPr lang="en-IN" sz="1200" kern="1200" dirty="0"/>
        </a:p>
      </dsp:txBody>
      <dsp:txXfrm>
        <a:off x="5719571" y="109111"/>
        <a:ext cx="2507456" cy="345600"/>
      </dsp:txXfrm>
    </dsp:sp>
    <dsp:sp modelId="{830E1002-5803-4685-B701-2E1822AE2941}">
      <dsp:nvSpPr>
        <dsp:cNvPr id="0" name=""/>
        <dsp:cNvSpPr/>
      </dsp:nvSpPr>
      <dsp:spPr>
        <a:xfrm>
          <a:off x="5719571" y="454711"/>
          <a:ext cx="2507456" cy="41145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Academic programs for sensitising students towards value education and professional ethics. 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Establishing a value education cell at institutional level to promote awareness on value education and planning activities.</a:t>
          </a:r>
          <a:endParaRPr lang="en-IN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Inclusion of Ethical Content in each course for blending values with skill.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Credit Course on Human Values and Professional Ethics.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Regular trainings for faculty members.</a:t>
          </a:r>
          <a:endParaRPr lang="en-IN" sz="1200" kern="1200" dirty="0" smtClean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smtClean="0"/>
            <a:t>Regular interaction of students and members of VE cell to promote the appreciation of Professional Ethics among students and practising managers  through case studies 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/>
            <a:t>Open Forum discussions of stake holders for value creation and improved competency</a:t>
          </a:r>
          <a:endParaRPr lang="en-IN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IN" sz="1200" kern="1200" dirty="0"/>
        </a:p>
      </dsp:txBody>
      <dsp:txXfrm>
        <a:off x="5719571" y="454711"/>
        <a:ext cx="2507456" cy="4114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VPE%20Brief%20about%20Physical%20facilities.ppt" TargetMode="External"/><Relationship Id="rId2" Type="http://schemas.openxmlformats.org/officeDocument/2006/relationships/hyperlink" Target="HVPE%20Harmony%20in%20Family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VPE%20Right%20Understanding.pp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Centre for Ethics </a:t>
            </a:r>
            <a:r>
              <a:rPr lang="en-IN" dirty="0"/>
              <a:t>and </a:t>
            </a:r>
            <a:r>
              <a:rPr lang="en-IN" dirty="0" smtClean="0"/>
              <a:t>Value </a:t>
            </a:r>
            <a:r>
              <a:rPr lang="en-IN" dirty="0"/>
              <a:t>B</a:t>
            </a:r>
            <a:r>
              <a:rPr lang="en-IN" dirty="0" smtClean="0"/>
              <a:t>ased Education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0359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Value based Education System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48830"/>
              </p:ext>
            </p:extLst>
          </p:nvPr>
        </p:nvGraphicFramePr>
        <p:xfrm>
          <a:off x="457200" y="1447800"/>
          <a:ext cx="8229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929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N" dirty="0" smtClean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5400" dirty="0" smtClean="0">
                <a:latin typeface="Algerian" pitchFamily="82" charset="0"/>
              </a:rPr>
              <a:t>THANK YOU</a:t>
            </a:r>
            <a:endParaRPr lang="en-IN" sz="54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5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Role of Education: Transformation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>
                <a:latin typeface="Arial" charset="0"/>
                <a:cs typeface="Arial" charset="0"/>
              </a:rPr>
              <a:t>The role of </a:t>
            </a:r>
            <a:r>
              <a:rPr lang="en-GB" dirty="0" smtClean="0">
                <a:latin typeface="Arial" charset="0"/>
                <a:cs typeface="Arial" charset="0"/>
              </a:rPr>
              <a:t>education </a:t>
            </a:r>
            <a:r>
              <a:rPr lang="en-GB" dirty="0">
                <a:latin typeface="Arial" charset="0"/>
                <a:cs typeface="Arial" charset="0"/>
              </a:rPr>
              <a:t>is to </a:t>
            </a:r>
            <a:r>
              <a:rPr lang="en-GB" dirty="0" smtClean="0">
                <a:latin typeface="Arial" charset="0"/>
                <a:cs typeface="Arial" charset="0"/>
              </a:rPr>
              <a:t>enable </a:t>
            </a:r>
            <a:r>
              <a:rPr lang="en-GB" dirty="0">
                <a:latin typeface="Arial" charset="0"/>
                <a:cs typeface="Arial" charset="0"/>
              </a:rPr>
              <a:t>transformation by way of ensuring the development of the competence to live with Definite Human Conduct</a:t>
            </a:r>
          </a:p>
          <a:p>
            <a:pPr marL="457200" indent="-457200">
              <a:buFont typeface="Symbol" pitchFamily="18" charset="2"/>
              <a:buNone/>
            </a:pPr>
            <a:r>
              <a:rPr lang="en-IN" dirty="0" smtClean="0">
                <a:latin typeface="Arial" charset="0"/>
                <a:cs typeface="Arial" charset="0"/>
              </a:rPr>
              <a:t>For </a:t>
            </a:r>
            <a:r>
              <a:rPr lang="en-IN" dirty="0">
                <a:latin typeface="Arial" charset="0"/>
                <a:cs typeface="Arial" charset="0"/>
              </a:rPr>
              <a:t>this, the </a:t>
            </a:r>
            <a:r>
              <a:rPr lang="en-IN" dirty="0" smtClean="0">
                <a:latin typeface="Arial" charset="0"/>
                <a:cs typeface="Arial" charset="0"/>
              </a:rPr>
              <a:t>education </a:t>
            </a:r>
            <a:r>
              <a:rPr lang="en-IN" dirty="0">
                <a:latin typeface="Arial" charset="0"/>
                <a:cs typeface="Arial" charset="0"/>
              </a:rPr>
              <a:t>has to ensure</a:t>
            </a:r>
          </a:p>
          <a:p>
            <a:pPr marL="685800" lvl="1" indent="-457200">
              <a:buFont typeface="Calibri" pitchFamily="34" charset="0"/>
              <a:buAutoNum type="arabicPeriod"/>
            </a:pPr>
            <a:r>
              <a:rPr lang="en-IN" dirty="0">
                <a:latin typeface="Arial" charset="0"/>
                <a:cs typeface="Arial" charset="0"/>
              </a:rPr>
              <a:t>Right understanding in the self of every </a:t>
            </a:r>
            <a:r>
              <a:rPr lang="en-IN" dirty="0" smtClean="0">
                <a:latin typeface="Arial" charset="0"/>
                <a:cs typeface="Arial" charset="0"/>
              </a:rPr>
              <a:t>child.</a:t>
            </a:r>
            <a:endParaRPr lang="en-IN" dirty="0">
              <a:latin typeface="Arial" charset="0"/>
              <a:cs typeface="Arial" charset="0"/>
            </a:endParaRPr>
          </a:p>
          <a:p>
            <a:pPr marL="685800" lvl="1" indent="-457200">
              <a:buFont typeface="Calibri" pitchFamily="34" charset="0"/>
              <a:buAutoNum type="arabicPeriod"/>
            </a:pPr>
            <a:r>
              <a:rPr lang="en-IN" dirty="0">
                <a:latin typeface="Arial" charset="0"/>
                <a:cs typeface="Arial" charset="0"/>
              </a:rPr>
              <a:t>The capacity to live in relationship with the other human </a:t>
            </a:r>
            <a:r>
              <a:rPr lang="en-IN" dirty="0" smtClean="0">
                <a:latin typeface="Arial" charset="0"/>
                <a:cs typeface="Arial" charset="0"/>
              </a:rPr>
              <a:t>being.</a:t>
            </a:r>
            <a:endParaRPr lang="en-IN" dirty="0">
              <a:latin typeface="Arial" charset="0"/>
              <a:cs typeface="Arial" charset="0"/>
            </a:endParaRPr>
          </a:p>
          <a:p>
            <a:pPr marL="685800" lvl="1" indent="-457200">
              <a:buFont typeface="Calibri" pitchFamily="34" charset="0"/>
              <a:buAutoNum type="arabicPeriod"/>
            </a:pPr>
            <a:r>
              <a:rPr lang="en-IN" dirty="0">
                <a:latin typeface="Arial" charset="0"/>
                <a:cs typeface="Arial" charset="0"/>
              </a:rPr>
              <a:t>The capacity to identify the need of physical facility and the skills &amp; practice for sustainable production of more than what is required leading to the feeling of </a:t>
            </a:r>
            <a:r>
              <a:rPr lang="en-IN" dirty="0" smtClean="0">
                <a:latin typeface="Arial" charset="0"/>
                <a:cs typeface="Arial" charset="0"/>
              </a:rPr>
              <a:t>prosperity.</a:t>
            </a:r>
          </a:p>
          <a:p>
            <a:pPr marL="228600" lvl="1" indent="0">
              <a:buNone/>
            </a:pPr>
            <a:r>
              <a:rPr lang="en-US" dirty="0" smtClean="0">
                <a:solidFill>
                  <a:srgbClr val="00B0F0"/>
                </a:solidFill>
                <a:cs typeface="Arial" pitchFamily="34" charset="0"/>
              </a:rPr>
              <a:t>{Education </a:t>
            </a:r>
            <a:r>
              <a:rPr lang="en-US" dirty="0">
                <a:solidFill>
                  <a:srgbClr val="00B0F0"/>
                </a:solidFill>
                <a:cs typeface="Arial" pitchFamily="34" charset="0"/>
              </a:rPr>
              <a:t>– Developing Right Understanding (WHAT TO DO</a:t>
            </a:r>
            <a:r>
              <a:rPr lang="en-US" dirty="0" smtClean="0">
                <a:solidFill>
                  <a:srgbClr val="00B0F0"/>
                </a:solidFill>
                <a:cs typeface="Arial" pitchFamily="34" charset="0"/>
              </a:rPr>
              <a:t>)}</a:t>
            </a:r>
            <a:endParaRPr lang="en-US" dirty="0">
              <a:solidFill>
                <a:srgbClr val="00B0F0"/>
              </a:solidFill>
              <a:cs typeface="Arial" pitchFamily="34" charset="0"/>
            </a:endParaRPr>
          </a:p>
          <a:p>
            <a:pPr marL="685800" lvl="1" indent="-457200">
              <a:buFont typeface="Calibri" pitchFamily="34" charset="0"/>
              <a:buAutoNum type="arabicPeriod"/>
            </a:pPr>
            <a:endParaRPr lang="en-IN" dirty="0" smtClean="0">
              <a:latin typeface="Arial" charset="0"/>
              <a:cs typeface="Arial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982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Current Situation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indent="-457200">
              <a:buFont typeface="Symbol" pitchFamily="18" charset="2"/>
              <a:buNone/>
              <a:defRPr/>
            </a:pPr>
            <a:r>
              <a:rPr lang="en-IN" sz="4200" dirty="0" smtClean="0">
                <a:solidFill>
                  <a:srgbClr val="00B0F0"/>
                </a:solidFill>
              </a:rPr>
              <a:t>Education-shapes </a:t>
            </a:r>
            <a:r>
              <a:rPr lang="en-IN" sz="4200" dirty="0">
                <a:solidFill>
                  <a:srgbClr val="00B0F0"/>
                </a:solidFill>
              </a:rPr>
              <a:t>the society of the future</a:t>
            </a:r>
          </a:p>
          <a:p>
            <a:pPr marL="457200" indent="-457200">
              <a:buFont typeface="Symbol" pitchFamily="18" charset="2"/>
              <a:buNone/>
              <a:defRPr/>
            </a:pPr>
            <a:endParaRPr lang="en-IN" sz="1100" dirty="0">
              <a:latin typeface="Arial" charset="0"/>
              <a:cs typeface="Arial" charset="0"/>
            </a:endParaRPr>
          </a:p>
          <a:p>
            <a:pPr marL="457200" indent="-457200">
              <a:buFont typeface="Symbol" pitchFamily="18" charset="2"/>
              <a:buNone/>
              <a:defRPr/>
            </a:pPr>
            <a:r>
              <a:rPr lang="en-IN" dirty="0">
                <a:latin typeface="Arial" charset="0"/>
                <a:cs typeface="Arial" charset="0"/>
              </a:rPr>
              <a:t>If we are providing human </a:t>
            </a:r>
            <a:r>
              <a:rPr lang="en-IN" dirty="0" smtClean="0">
                <a:latin typeface="Arial" charset="0"/>
                <a:cs typeface="Arial" charset="0"/>
              </a:rPr>
              <a:t>education, </a:t>
            </a:r>
            <a:r>
              <a:rPr lang="en-IN" dirty="0">
                <a:latin typeface="Arial" charset="0"/>
                <a:cs typeface="Arial" charset="0"/>
              </a:rPr>
              <a:t>students will exhibit definite, human conduct &amp; they will contribute toward a humane society in future</a:t>
            </a:r>
          </a:p>
          <a:p>
            <a:pPr marL="457200" indent="-457200">
              <a:buFont typeface="Symbol" pitchFamily="18" charset="2"/>
              <a:buNone/>
              <a:defRPr/>
            </a:pPr>
            <a:endParaRPr lang="en-IN" sz="1100" dirty="0">
              <a:latin typeface="Arial" charset="0"/>
              <a:cs typeface="Arial" charset="0"/>
            </a:endParaRPr>
          </a:p>
          <a:p>
            <a:pPr marL="457200" indent="-457200">
              <a:buFont typeface="Symbol" pitchFamily="18" charset="2"/>
              <a:buNone/>
              <a:defRPr/>
            </a:pPr>
            <a:r>
              <a:rPr lang="en-IN" dirty="0">
                <a:latin typeface="Arial" charset="0"/>
                <a:cs typeface="Arial" charset="0"/>
              </a:rPr>
              <a:t>If we are not providing such </a:t>
            </a:r>
            <a:r>
              <a:rPr lang="en-IN" dirty="0" smtClean="0">
                <a:latin typeface="Arial" charset="0"/>
                <a:cs typeface="Arial" charset="0"/>
              </a:rPr>
              <a:t>education, </a:t>
            </a:r>
            <a:r>
              <a:rPr lang="en-IN" dirty="0">
                <a:latin typeface="Arial" charset="0"/>
                <a:cs typeface="Arial" charset="0"/>
              </a:rPr>
              <a:t>students will exhibit indefinite, inhuman conduct &amp; they will contribute to an inhumane society in future</a:t>
            </a:r>
          </a:p>
          <a:p>
            <a:pPr marL="457200" indent="-457200">
              <a:buFont typeface="Symbol" pitchFamily="18" charset="2"/>
              <a:buNone/>
              <a:defRPr/>
            </a:pPr>
            <a:endParaRPr lang="en-IN" dirty="0">
              <a:latin typeface="Arial" charset="0"/>
              <a:cs typeface="Arial" charset="0"/>
            </a:endParaRPr>
          </a:p>
          <a:p>
            <a:pPr marL="457200" indent="-457200">
              <a:buFont typeface="Symbol" pitchFamily="18" charset="2"/>
              <a:buNone/>
              <a:defRPr/>
            </a:pPr>
            <a:r>
              <a:rPr lang="en-IN" dirty="0">
                <a:latin typeface="Arial" charset="0"/>
                <a:cs typeface="Arial" charset="0"/>
              </a:rPr>
              <a:t>The state of society today indicates that:</a:t>
            </a:r>
          </a:p>
          <a:p>
            <a:pPr lvl="1">
              <a:defRPr/>
            </a:pPr>
            <a:r>
              <a:rPr lang="en-IN" dirty="0">
                <a:solidFill>
                  <a:srgbClr val="FF0000"/>
                </a:solidFill>
                <a:latin typeface="Arial" charset="0"/>
                <a:cs typeface="Arial" charset="0"/>
              </a:rPr>
              <a:t>There is increasing tension in individuals, division in family, terrorism in society</a:t>
            </a:r>
            <a:r>
              <a:rPr lang="en-IN" dirty="0">
                <a:solidFill>
                  <a:srgbClr val="FF0000"/>
                </a:solidFill>
              </a:rPr>
              <a:t>…</a:t>
            </a:r>
          </a:p>
          <a:p>
            <a:pPr lvl="1">
              <a:defRPr/>
            </a:pPr>
            <a:r>
              <a:rPr lang="en-IN" dirty="0">
                <a:solidFill>
                  <a:srgbClr val="FF0000"/>
                </a:solidFill>
              </a:rPr>
              <a:t>There is increasing exploitation of nature, climate change, global warming…</a:t>
            </a:r>
          </a:p>
          <a:p>
            <a:pPr>
              <a:buFont typeface="Symbol" pitchFamily="18" charset="2"/>
              <a:buNone/>
              <a:defRPr/>
            </a:pPr>
            <a:endParaRPr lang="en-IN" dirty="0">
              <a:latin typeface="Arial" charset="0"/>
              <a:cs typeface="Arial" charset="0"/>
            </a:endParaRPr>
          </a:p>
          <a:p>
            <a:pPr>
              <a:buFont typeface="Symbol" pitchFamily="18" charset="2"/>
              <a:buNone/>
              <a:defRPr/>
            </a:pPr>
            <a:r>
              <a:rPr lang="en-IN" dirty="0">
                <a:latin typeface="Arial" charset="0"/>
                <a:cs typeface="Arial" charset="0"/>
              </a:rPr>
              <a:t>Is it desirable to ensure human </a:t>
            </a:r>
            <a:r>
              <a:rPr lang="en-IN" dirty="0" smtClean="0">
                <a:latin typeface="Arial" charset="0"/>
                <a:cs typeface="Arial" charset="0"/>
              </a:rPr>
              <a:t>education?</a:t>
            </a:r>
            <a:endParaRPr lang="en-IN" dirty="0">
              <a:latin typeface="Arial" charset="0"/>
              <a:cs typeface="Arial" charset="0"/>
            </a:endParaRPr>
          </a:p>
          <a:p>
            <a:pPr>
              <a:buFont typeface="Symbol" pitchFamily="18" charset="2"/>
              <a:buNone/>
              <a:defRPr/>
            </a:pPr>
            <a:r>
              <a:rPr lang="en-IN" dirty="0">
                <a:latin typeface="Arial" charset="0"/>
                <a:cs typeface="Arial" charset="0"/>
              </a:rPr>
              <a:t>Are we ensuring human </a:t>
            </a:r>
            <a:r>
              <a:rPr lang="en-IN" dirty="0" smtClean="0">
                <a:latin typeface="Arial" charset="0"/>
                <a:cs typeface="Arial" charset="0"/>
              </a:rPr>
              <a:t>education?</a:t>
            </a:r>
          </a:p>
          <a:p>
            <a:pPr>
              <a:buFont typeface="Symbol" pitchFamily="18" charset="2"/>
              <a:buNone/>
              <a:defRPr/>
            </a:pPr>
            <a:endParaRPr lang="en-IN" dirty="0">
              <a:latin typeface="Arial" charset="0"/>
              <a:cs typeface="Arial" charset="0"/>
            </a:endParaRPr>
          </a:p>
          <a:p>
            <a:pPr>
              <a:buFont typeface="Symbol" pitchFamily="18" charset="2"/>
              <a:buNone/>
              <a:defRPr/>
            </a:pPr>
            <a:r>
              <a:rPr lang="en-IN" dirty="0" smtClean="0">
                <a:latin typeface="Arial" charset="0"/>
                <a:cs typeface="Arial" charset="0"/>
              </a:rPr>
              <a:t> * </a:t>
            </a:r>
            <a:r>
              <a:rPr lang="en-GB" b="1" dirty="0" smtClean="0">
                <a:cs typeface="Arial" charset="0"/>
              </a:rPr>
              <a:t>Every </a:t>
            </a:r>
            <a:r>
              <a:rPr lang="en-GB" b="1" dirty="0">
                <a:cs typeface="Arial" charset="0"/>
              </a:rPr>
              <a:t>committee on framing education policy has easily agreed that education on human values should be imparted… </a:t>
            </a:r>
            <a:r>
              <a:rPr lang="en-GB" dirty="0">
                <a:cs typeface="Arial" charset="0"/>
              </a:rPr>
              <a:t>but we have not been able to implement it effectively.</a:t>
            </a:r>
          </a:p>
          <a:p>
            <a:pPr>
              <a:buFont typeface="Symbol" pitchFamily="18" charset="2"/>
              <a:buNone/>
            </a:pPr>
            <a:endParaRPr lang="en-GB" b="1" dirty="0">
              <a:solidFill>
                <a:srgbClr val="FF0000"/>
              </a:solidFill>
              <a:cs typeface="Arial" charset="0"/>
            </a:endParaRPr>
          </a:p>
          <a:p>
            <a:pPr>
              <a:buFont typeface="Symbol" pitchFamily="18" charset="2"/>
              <a:buNone/>
            </a:pPr>
            <a:r>
              <a:rPr lang="en-GB" b="1" dirty="0">
                <a:solidFill>
                  <a:srgbClr val="FF0000"/>
                </a:solidFill>
                <a:cs typeface="Arial" charset="0"/>
              </a:rPr>
              <a:t>The problem has been “How to teach human values in educational institutions”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047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Need for Value Based Education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Value </a:t>
            </a:r>
            <a:r>
              <a:rPr lang="en-IN" dirty="0"/>
              <a:t>education is concerned with the development of the total personality of the individual – intellectual, social, emotional, aesthetic, moral and spiritual. It involves developing sensitivity </a:t>
            </a:r>
            <a:r>
              <a:rPr lang="en-IN" dirty="0" smtClean="0"/>
              <a:t>towards </a:t>
            </a:r>
            <a:r>
              <a:rPr lang="en-IN" dirty="0"/>
              <a:t>the good, ability to choose the right values in accordance with the highest ideals of life and internalizing and realizing them in thought and </a:t>
            </a:r>
            <a:r>
              <a:rPr lang="en-IN" dirty="0" smtClean="0"/>
              <a:t>action.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9340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 bwMode="auto">
          <a:xfrm>
            <a:off x="0" y="76200"/>
            <a:ext cx="9144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>
                <a:latin typeface="Arial" charset="0"/>
              </a:rPr>
              <a:t>Content of Value Education (All Encompassing)</a:t>
            </a:r>
            <a:endParaRPr lang="en-GB" sz="2400" dirty="0" smtClean="0">
              <a:latin typeface="Arial" charset="0"/>
            </a:endParaRPr>
          </a:p>
        </p:txBody>
      </p:sp>
      <p:sp>
        <p:nvSpPr>
          <p:cNvPr id="4" name="Rectangle 3">
            <a:hlinkClick r:id="rId2" action="ppaction://hlinkpres?slideindex=1&amp;slidetitle="/>
          </p:cNvPr>
          <p:cNvSpPr/>
          <p:nvPr/>
        </p:nvSpPr>
        <p:spPr bwMode="auto">
          <a:xfrm>
            <a:off x="1066800" y="3314700"/>
            <a:ext cx="2209800" cy="1485900"/>
          </a:xfrm>
          <a:prstGeom prst="rect">
            <a:avLst/>
          </a:prstGeom>
          <a:solidFill>
            <a:srgbClr val="4B008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JUSTICE in RELATIONSHIP</a:t>
            </a:r>
            <a:endParaRPr lang="en-US" sz="2400" b="1" i="1" dirty="0">
              <a:solidFill>
                <a:srgbClr val="FFFFFF"/>
              </a:solidFill>
              <a:cs typeface="Arial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with Human Being 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- from Family to World Family</a:t>
            </a:r>
            <a:endParaRPr lang="en-US" sz="2400" b="1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5">
            <a:hlinkClick r:id="rId3" action="ppaction://hlinkpres?slideindex=1&amp;slidetitle="/>
          </p:cNvPr>
          <p:cNvSpPr/>
          <p:nvPr/>
        </p:nvSpPr>
        <p:spPr bwMode="auto">
          <a:xfrm>
            <a:off x="4056185" y="3314700"/>
            <a:ext cx="2667000" cy="14859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PARTICIPATION in LARGER ORDER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with Nature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- From Family Order to World Family Order</a:t>
            </a:r>
          </a:p>
        </p:txBody>
      </p:sp>
      <p:sp>
        <p:nvSpPr>
          <p:cNvPr id="6" name="Rectangle 5">
            <a:hlinkClick r:id="rId4" action="ppaction://hlinkpres?slideindex=1&amp;slidetitle="/>
          </p:cNvPr>
          <p:cNvSpPr/>
          <p:nvPr/>
        </p:nvSpPr>
        <p:spPr bwMode="auto">
          <a:xfrm>
            <a:off x="1905000" y="990600"/>
            <a:ext cx="3810000" cy="1828800"/>
          </a:xfrm>
          <a:prstGeom prst="rect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RIGHT UNDERSTANDING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in the Self</a:t>
            </a:r>
          </a:p>
          <a:p>
            <a:pPr algn="ctr" eaLnBrk="0" hangingPunct="0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– Understanding Harmony in Individual, Family, Society, Nature/Existence</a:t>
            </a:r>
          </a:p>
        </p:txBody>
      </p:sp>
      <p:cxnSp>
        <p:nvCxnSpPr>
          <p:cNvPr id="54278" name="Straight Arrow Connector 15"/>
          <p:cNvCxnSpPr>
            <a:cxnSpLocks noChangeShapeType="1"/>
            <a:stCxn id="6" idx="2"/>
            <a:endCxn id="4" idx="0"/>
          </p:cNvCxnSpPr>
          <p:nvPr/>
        </p:nvCxnSpPr>
        <p:spPr bwMode="auto">
          <a:xfrm flipH="1">
            <a:off x="2171700" y="2819400"/>
            <a:ext cx="1638300" cy="495300"/>
          </a:xfrm>
          <a:prstGeom prst="straightConnector1">
            <a:avLst/>
          </a:prstGeom>
          <a:noFill/>
          <a:ln w="38100" algn="ctr">
            <a:solidFill>
              <a:srgbClr val="4B008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 rot="5400000">
            <a:off x="1447800" y="5486400"/>
            <a:ext cx="381000" cy="228600"/>
          </a:xfrm>
          <a:prstGeom prst="straightConnector1">
            <a:avLst/>
          </a:prstGeom>
          <a:ln w="38100">
            <a:solidFill>
              <a:srgbClr val="4B008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280" name="TextBox 20"/>
          <p:cNvSpPr txBox="1">
            <a:spLocks noChangeArrowheads="1"/>
          </p:cNvSpPr>
          <p:nvPr/>
        </p:nvSpPr>
        <p:spPr bwMode="auto">
          <a:xfrm>
            <a:off x="0" y="5757863"/>
            <a:ext cx="38687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</a:pPr>
            <a:r>
              <a:rPr lang="en-US" sz="2800" b="1" dirty="0">
                <a:solidFill>
                  <a:srgbClr val="7030A0"/>
                </a:solidFill>
              </a:rPr>
              <a:t>MUTUAL HAPPINESS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</a:pPr>
            <a:r>
              <a:rPr lang="en-US" sz="2800" b="1" dirty="0">
                <a:solidFill>
                  <a:srgbClr val="7030A0"/>
                </a:solidFill>
              </a:rPr>
              <a:t>UNDIVIDED SOCIETY</a:t>
            </a:r>
          </a:p>
        </p:txBody>
      </p:sp>
      <p:cxnSp>
        <p:nvCxnSpPr>
          <p:cNvPr id="10" name="Straight Arrow Connector 9"/>
          <p:cNvCxnSpPr>
            <a:stCxn id="6" idx="2"/>
            <a:endCxn id="5" idx="0"/>
          </p:cNvCxnSpPr>
          <p:nvPr/>
        </p:nvCxnSpPr>
        <p:spPr bwMode="auto">
          <a:xfrm>
            <a:off x="3810000" y="2819400"/>
            <a:ext cx="1579685" cy="495300"/>
          </a:xfrm>
          <a:prstGeom prst="straightConnector1">
            <a:avLst/>
          </a:prstGeom>
          <a:ln w="38100">
            <a:solidFill>
              <a:srgbClr val="0046A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82" name="Straight Arrow Connector 19"/>
          <p:cNvCxnSpPr>
            <a:cxnSpLocks noChangeShapeType="1"/>
          </p:cNvCxnSpPr>
          <p:nvPr/>
        </p:nvCxnSpPr>
        <p:spPr bwMode="auto">
          <a:xfrm rot="16200000" flipH="1">
            <a:off x="6164263" y="5461000"/>
            <a:ext cx="457200" cy="136525"/>
          </a:xfrm>
          <a:prstGeom prst="straightConnector1">
            <a:avLst/>
          </a:prstGeom>
          <a:noFill/>
          <a:ln w="38100" algn="ctr">
            <a:solidFill>
              <a:srgbClr val="0046A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83" name="TextBox 21"/>
          <p:cNvSpPr txBox="1">
            <a:spLocks noChangeArrowheads="1"/>
          </p:cNvSpPr>
          <p:nvPr/>
        </p:nvSpPr>
        <p:spPr bwMode="auto">
          <a:xfrm>
            <a:off x="3810000" y="5757863"/>
            <a:ext cx="54530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</a:pPr>
            <a:r>
              <a:rPr lang="en-US" sz="2800" b="1" dirty="0">
                <a:solidFill>
                  <a:srgbClr val="0000FF"/>
                </a:solidFill>
              </a:rPr>
              <a:t>FULFILMENT of HUMAN GOAL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SzPct val="75000"/>
              <a:buFont typeface="Symbol" pitchFamily="18" charset="2"/>
              <a:buNone/>
            </a:pPr>
            <a:r>
              <a:rPr lang="en-US" sz="2800" b="1" dirty="0">
                <a:solidFill>
                  <a:srgbClr val="0000FF"/>
                </a:solidFill>
              </a:rPr>
              <a:t>UNIVERSAL HUMAN ORDER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3810000" y="3200400"/>
            <a:ext cx="4572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800080"/>
                </a:solidFill>
              </a:rPr>
              <a:t>3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62000" y="3124200"/>
            <a:ext cx="4572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800080"/>
                </a:solidFill>
              </a:rPr>
              <a:t>2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152400" y="762001"/>
            <a:ext cx="7772400" cy="4648200"/>
          </a:xfrm>
          <a:prstGeom prst="ellipse">
            <a:avLst/>
          </a:prstGeom>
          <a:noFill/>
          <a:ln w="76200">
            <a:solidFill>
              <a:srgbClr val="4B00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4287" name="TextBox 26"/>
          <p:cNvSpPr txBox="1">
            <a:spLocks noChangeArrowheads="1"/>
          </p:cNvSpPr>
          <p:nvPr/>
        </p:nvSpPr>
        <p:spPr bwMode="auto">
          <a:xfrm>
            <a:off x="6781800" y="538163"/>
            <a:ext cx="2362200" cy="1138237"/>
          </a:xfrm>
          <a:prstGeom prst="rect">
            <a:avLst/>
          </a:prstGeom>
          <a:solidFill>
            <a:srgbClr val="4B008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solidFill>
                  <a:schemeClr val="bg1"/>
                </a:solidFill>
              </a:rPr>
              <a:t>Human Consciousness</a:t>
            </a:r>
          </a:p>
          <a:p>
            <a:pPr eaLnBrk="1" hangingPunct="1"/>
            <a:r>
              <a:rPr lang="en-US" sz="2800" b="1" dirty="0" err="1">
                <a:solidFill>
                  <a:schemeClr val="bg2"/>
                </a:solidFill>
                <a:latin typeface="Kruti Dev 010" pitchFamily="2" charset="0"/>
              </a:rPr>
              <a:t>ekuo</a:t>
            </a:r>
            <a:r>
              <a:rPr lang="en-US" sz="2800" b="1">
                <a:solidFill>
                  <a:schemeClr val="bg2"/>
                </a:solidFill>
                <a:latin typeface="Kruti Dev 010" pitchFamily="2" charset="0"/>
              </a:rPr>
              <a:t> psruk</a:t>
            </a:r>
            <a:endParaRPr lang="en-US" sz="2800">
              <a:solidFill>
                <a:schemeClr val="bg2"/>
              </a:solidFill>
              <a:latin typeface="Kruti Dev 010" pitchFamily="2" charset="0"/>
            </a:endParaRPr>
          </a:p>
        </p:txBody>
      </p:sp>
      <p:sp>
        <p:nvSpPr>
          <p:cNvPr id="14" name="Oval 5"/>
          <p:cNvSpPr/>
          <p:nvPr/>
        </p:nvSpPr>
        <p:spPr bwMode="auto">
          <a:xfrm>
            <a:off x="1733550" y="1143000"/>
            <a:ext cx="457200" cy="381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800080"/>
                </a:solidFill>
              </a:rPr>
              <a:t>1</a:t>
            </a:r>
          </a:p>
        </p:txBody>
      </p:sp>
      <p:cxnSp>
        <p:nvCxnSpPr>
          <p:cNvPr id="18" name="Straight Arrow Connector 17"/>
          <p:cNvCxnSpPr>
            <a:stCxn id="4" idx="3"/>
            <a:endCxn id="5" idx="1"/>
          </p:cNvCxnSpPr>
          <p:nvPr/>
        </p:nvCxnSpPr>
        <p:spPr bwMode="auto">
          <a:xfrm>
            <a:off x="3276600" y="4057650"/>
            <a:ext cx="779585" cy="0"/>
          </a:xfrm>
          <a:prstGeom prst="straightConnector1">
            <a:avLst/>
          </a:prstGeom>
          <a:ln w="38100">
            <a:solidFill>
              <a:srgbClr val="0046A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9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dirty="0" smtClean="0"/>
              <a:t>Objectives of establishing a centre of value based education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IN" dirty="0" smtClean="0"/>
          </a:p>
          <a:p>
            <a:r>
              <a:rPr lang="en-IN" dirty="0"/>
              <a:t>T</a:t>
            </a:r>
            <a:r>
              <a:rPr lang="en-IN" dirty="0" smtClean="0"/>
              <a:t>o </a:t>
            </a:r>
            <a:r>
              <a:rPr lang="en-IN" dirty="0"/>
              <a:t>promote reflectiveness about human values and value- driven leadership through research, public discourse, education and training focused on </a:t>
            </a:r>
            <a:r>
              <a:rPr lang="en-IN" dirty="0" smtClean="0"/>
              <a:t>value.</a:t>
            </a:r>
            <a:endParaRPr lang="en-IN" dirty="0"/>
          </a:p>
          <a:p>
            <a:r>
              <a:rPr lang="en-IN" dirty="0"/>
              <a:t>Preparing innovative resource material for value education in </a:t>
            </a:r>
            <a:r>
              <a:rPr lang="en-IN" dirty="0" smtClean="0"/>
              <a:t>management, </a:t>
            </a:r>
            <a:r>
              <a:rPr lang="en-IN" dirty="0"/>
              <a:t>such as monographs, books, video films, practical training modules </a:t>
            </a:r>
            <a:r>
              <a:rPr lang="en-IN" dirty="0" smtClean="0"/>
              <a:t>etc.</a:t>
            </a:r>
          </a:p>
          <a:p>
            <a:r>
              <a:rPr lang="en-IN" dirty="0"/>
              <a:t>To design and conduct training programs and </a:t>
            </a:r>
            <a:r>
              <a:rPr lang="en-IN" dirty="0" smtClean="0"/>
              <a:t>workshops </a:t>
            </a:r>
            <a:r>
              <a:rPr lang="en-IN" dirty="0"/>
              <a:t>for executives, </a:t>
            </a:r>
            <a:r>
              <a:rPr lang="en-IN" dirty="0" smtClean="0"/>
              <a:t>academicians </a:t>
            </a:r>
            <a:r>
              <a:rPr lang="en-IN" dirty="0"/>
              <a:t>and civil society members </a:t>
            </a:r>
            <a:r>
              <a:rPr lang="en-IN" dirty="0" smtClean="0"/>
              <a:t>in </a:t>
            </a:r>
            <a:r>
              <a:rPr lang="en-IN" dirty="0"/>
              <a:t>developing competency in providing value-based leadership</a:t>
            </a:r>
            <a:r>
              <a:rPr lang="en-IN" dirty="0" smtClean="0"/>
              <a:t>.</a:t>
            </a:r>
          </a:p>
          <a:p>
            <a:r>
              <a:rPr lang="en-IN" dirty="0"/>
              <a:t>To provide assistance in the development of curriculum in human values and value-driven leadership </a:t>
            </a:r>
            <a:r>
              <a:rPr lang="en-IN" dirty="0" smtClean="0"/>
              <a:t>for </a:t>
            </a:r>
            <a:r>
              <a:rPr lang="en-IN" dirty="0"/>
              <a:t>other educational </a:t>
            </a:r>
            <a:r>
              <a:rPr lang="en-IN" dirty="0" smtClean="0"/>
              <a:t>institutions.</a:t>
            </a:r>
            <a:endParaRPr lang="en-IN" dirty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510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dirty="0" smtClean="0"/>
              <a:t>Activities to be undertaken by the centre: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A</a:t>
            </a:r>
            <a:r>
              <a:rPr lang="en-IN" dirty="0" smtClean="0"/>
              <a:t>cademic </a:t>
            </a:r>
            <a:r>
              <a:rPr lang="en-IN" dirty="0"/>
              <a:t>programs for sensitising students towards value education and professional ethics. </a:t>
            </a:r>
            <a:endParaRPr lang="en-IN" dirty="0" smtClean="0"/>
          </a:p>
          <a:p>
            <a:r>
              <a:rPr lang="en-IN" dirty="0" smtClean="0"/>
              <a:t>Establishing a value education cell at institutional level to </a:t>
            </a:r>
            <a:r>
              <a:rPr lang="en-IN" dirty="0"/>
              <a:t>promote awareness on </a:t>
            </a:r>
            <a:r>
              <a:rPr lang="en-IN" dirty="0" smtClean="0"/>
              <a:t>value education and planning activities.</a:t>
            </a:r>
          </a:p>
          <a:p>
            <a:r>
              <a:rPr lang="en-IN" dirty="0" smtClean="0"/>
              <a:t>Inclusion </a:t>
            </a:r>
            <a:r>
              <a:rPr lang="en-IN" dirty="0"/>
              <a:t>of Ethical Content in each course for blending values with skill.</a:t>
            </a:r>
          </a:p>
          <a:p>
            <a:r>
              <a:rPr lang="en-IN" dirty="0" smtClean="0"/>
              <a:t>Credit Course </a:t>
            </a:r>
            <a:r>
              <a:rPr lang="en-IN" dirty="0"/>
              <a:t>on Human Values and Professional Ethics.</a:t>
            </a:r>
          </a:p>
          <a:p>
            <a:r>
              <a:rPr lang="en-IN" dirty="0" smtClean="0"/>
              <a:t>Regular trainings for faculty members.</a:t>
            </a:r>
          </a:p>
          <a:p>
            <a:r>
              <a:rPr lang="en-IN" dirty="0" smtClean="0"/>
              <a:t>Regular interaction of students and members of VE cell to </a:t>
            </a:r>
            <a:r>
              <a:rPr lang="en-IN" dirty="0"/>
              <a:t>promote the appreciation of Professional Ethics among students and practising </a:t>
            </a:r>
            <a:r>
              <a:rPr lang="en-IN" dirty="0" smtClean="0"/>
              <a:t>managers  </a:t>
            </a:r>
            <a:r>
              <a:rPr lang="en-IN" dirty="0"/>
              <a:t>through case studies</a:t>
            </a:r>
            <a:r>
              <a:rPr lang="en-IN" dirty="0" smtClean="0"/>
              <a:t> </a:t>
            </a:r>
            <a:endParaRPr lang="en-IN" dirty="0"/>
          </a:p>
          <a:p>
            <a:r>
              <a:rPr lang="en-IN" dirty="0"/>
              <a:t>Open Forum discussions of stake holders for value creation and improved competency.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740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20923708"/>
              </p:ext>
            </p:extLst>
          </p:nvPr>
        </p:nvGraphicFramePr>
        <p:xfrm>
          <a:off x="-76200" y="1447800"/>
          <a:ext cx="9144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8611" name="Title 1"/>
          <p:cNvSpPr>
            <a:spLocks noGrp="1"/>
          </p:cNvSpPr>
          <p:nvPr>
            <p:ph type="title"/>
          </p:nvPr>
        </p:nvSpPr>
        <p:spPr bwMode="auto">
          <a:xfrm>
            <a:off x="0" y="76200"/>
            <a:ext cx="91440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sz="1800" dirty="0" smtClean="0">
                <a:latin typeface="Arial" charset="0"/>
              </a:rPr>
              <a:t>Outcome of Value Based Education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76200" y="3503613"/>
            <a:ext cx="19161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E00AA"/>
                </a:solidFill>
              </a:rPr>
              <a:t>Nature of </a:t>
            </a:r>
          </a:p>
          <a:p>
            <a:r>
              <a:rPr lang="en-US" dirty="0">
                <a:solidFill>
                  <a:srgbClr val="1E00AA"/>
                </a:solidFill>
              </a:rPr>
              <a:t>society </a:t>
            </a:r>
          </a:p>
          <a:p>
            <a:r>
              <a:rPr lang="en-US" dirty="0">
                <a:solidFill>
                  <a:srgbClr val="1E00AA"/>
                </a:solidFill>
              </a:rPr>
              <a:t>of people living </a:t>
            </a:r>
          </a:p>
          <a:p>
            <a:r>
              <a:rPr lang="en-US" dirty="0">
                <a:solidFill>
                  <a:srgbClr val="1E00AA"/>
                </a:solidFill>
              </a:rPr>
              <a:t>together in a </a:t>
            </a:r>
          </a:p>
          <a:p>
            <a:r>
              <a:rPr lang="en-US" dirty="0">
                <a:solidFill>
                  <a:srgbClr val="1E00AA"/>
                </a:solidFill>
              </a:rPr>
              <a:t>relationship of</a:t>
            </a:r>
          </a:p>
          <a:p>
            <a:r>
              <a:rPr lang="en-US" dirty="0">
                <a:solidFill>
                  <a:srgbClr val="1E00AA"/>
                </a:solidFill>
              </a:rPr>
              <a:t>mutual fulfillment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5245100" y="5629275"/>
            <a:ext cx="23256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E00AA"/>
                </a:solidFill>
              </a:rPr>
              <a:t>The society in which </a:t>
            </a:r>
          </a:p>
          <a:p>
            <a:r>
              <a:rPr lang="en-US" dirty="0">
                <a:solidFill>
                  <a:srgbClr val="1E00AA"/>
                </a:solidFill>
              </a:rPr>
              <a:t>Human Goal</a:t>
            </a:r>
          </a:p>
          <a:p>
            <a:r>
              <a:rPr lang="en-US" dirty="0">
                <a:solidFill>
                  <a:srgbClr val="1E00AA"/>
                </a:solidFill>
              </a:rPr>
              <a:t>is </a:t>
            </a:r>
            <a:r>
              <a:rPr lang="en-US" dirty="0" err="1">
                <a:solidFill>
                  <a:srgbClr val="1E00AA"/>
                </a:solidFill>
              </a:rPr>
              <a:t>realised</a:t>
            </a:r>
            <a:endParaRPr lang="en-US" dirty="0">
              <a:solidFill>
                <a:srgbClr val="1E00AA"/>
              </a:solidFill>
            </a:endParaRPr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6629400" y="1600200"/>
            <a:ext cx="22113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1E00AA"/>
                </a:solidFill>
              </a:rPr>
              <a:t>Education that</a:t>
            </a:r>
          </a:p>
          <a:p>
            <a:r>
              <a:rPr lang="en-GB">
                <a:solidFill>
                  <a:srgbClr val="1E00AA"/>
                </a:solidFill>
              </a:rPr>
              <a:t>ensures the</a:t>
            </a:r>
          </a:p>
          <a:p>
            <a:r>
              <a:rPr lang="en-GB">
                <a:solidFill>
                  <a:srgbClr val="1E00AA"/>
                </a:solidFill>
              </a:rPr>
              <a:t>development of the </a:t>
            </a:r>
          </a:p>
          <a:p>
            <a:r>
              <a:rPr lang="en-GB">
                <a:solidFill>
                  <a:srgbClr val="1E00AA"/>
                </a:solidFill>
              </a:rPr>
              <a:t>competence to live </a:t>
            </a:r>
          </a:p>
          <a:p>
            <a:r>
              <a:rPr lang="en-GB">
                <a:solidFill>
                  <a:srgbClr val="1E00AA"/>
                </a:solidFill>
              </a:rPr>
              <a:t>	with</a:t>
            </a:r>
          </a:p>
          <a:p>
            <a:r>
              <a:rPr lang="en-GB">
                <a:solidFill>
                  <a:srgbClr val="1E00AA"/>
                </a:solidFill>
              </a:rPr>
              <a:t>	Definite</a:t>
            </a:r>
          </a:p>
          <a:p>
            <a:r>
              <a:rPr lang="en-GB">
                <a:solidFill>
                  <a:srgbClr val="1E00AA"/>
                </a:solidFill>
              </a:rPr>
              <a:t>	Human</a:t>
            </a:r>
          </a:p>
          <a:p>
            <a:r>
              <a:rPr lang="en-GB">
                <a:solidFill>
                  <a:srgbClr val="1E00AA"/>
                </a:solidFill>
              </a:rPr>
              <a:t>	Conduct</a:t>
            </a:r>
            <a:endParaRPr lang="en-US">
              <a:solidFill>
                <a:srgbClr val="1E00AA"/>
              </a:solidFill>
            </a:endParaRPr>
          </a:p>
        </p:txBody>
      </p: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1524000" y="552450"/>
            <a:ext cx="2378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1E00AA"/>
                </a:solidFill>
              </a:rPr>
              <a:t>Conduct that ensures</a:t>
            </a:r>
          </a:p>
          <a:p>
            <a:r>
              <a:rPr lang="en-GB" dirty="0">
                <a:solidFill>
                  <a:srgbClr val="1E00AA"/>
                </a:solidFill>
              </a:rPr>
              <a:t>continuity of  mutual </a:t>
            </a:r>
          </a:p>
          <a:p>
            <a:r>
              <a:rPr lang="en-GB" dirty="0">
                <a:solidFill>
                  <a:srgbClr val="1E00AA"/>
                </a:solidFill>
              </a:rPr>
              <a:t>happiness &amp;</a:t>
            </a:r>
          </a:p>
          <a:p>
            <a:r>
              <a:rPr lang="en-GB" dirty="0">
                <a:solidFill>
                  <a:srgbClr val="1E00AA"/>
                </a:solidFill>
              </a:rPr>
              <a:t>prosperity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7315200" y="3810000"/>
            <a:ext cx="1600200" cy="5334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Entry Point</a:t>
            </a:r>
          </a:p>
        </p:txBody>
      </p:sp>
    </p:spTree>
    <p:extLst>
      <p:ext uri="{BB962C8B-B14F-4D97-AF65-F5344CB8AC3E}">
        <p14:creationId xmlns:p14="http://schemas.microsoft.com/office/powerpoint/2010/main" val="50388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  <p:bldP spid="27655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Road Map for Value and Ethics  based Educational Institute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6058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95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1027</Words>
  <Application>Microsoft Office PowerPoint</Application>
  <PresentationFormat>On-screen Show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Centre for Ethics and Value Based Education</vt:lpstr>
      <vt:lpstr>Role of Education: Transformation</vt:lpstr>
      <vt:lpstr>Current Situation</vt:lpstr>
      <vt:lpstr>Need for Value Based Education</vt:lpstr>
      <vt:lpstr>Content of Value Education (All Encompassing)</vt:lpstr>
      <vt:lpstr>Objectives of establishing a centre of value based education :</vt:lpstr>
      <vt:lpstr>Activities to be undertaken by the centre:</vt:lpstr>
      <vt:lpstr>Outcome of Value Based Education</vt:lpstr>
      <vt:lpstr>Road Map for Value and Ethics  based Educational Institute</vt:lpstr>
      <vt:lpstr>  Value based Education System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SKMATHUR</dc:creator>
  <cp:lastModifiedBy>SKMATHUR</cp:lastModifiedBy>
  <cp:revision>22</cp:revision>
  <dcterms:created xsi:type="dcterms:W3CDTF">2006-08-16T00:00:00Z</dcterms:created>
  <dcterms:modified xsi:type="dcterms:W3CDTF">2020-01-04T11:28:03Z</dcterms:modified>
</cp:coreProperties>
</file>